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0" r:id="rId4"/>
    <p:sldMasterId id="2147483733" r:id="rId5"/>
    <p:sldMasterId id="2147483786" r:id="rId6"/>
  </p:sldMasterIdLst>
  <p:notesMasterIdLst>
    <p:notesMasterId r:id="rId32"/>
  </p:notesMasterIdLst>
  <p:sldIdLst>
    <p:sldId id="256" r:id="rId7"/>
    <p:sldId id="259" r:id="rId8"/>
    <p:sldId id="297" r:id="rId9"/>
    <p:sldId id="307" r:id="rId10"/>
    <p:sldId id="296" r:id="rId11"/>
    <p:sldId id="264" r:id="rId12"/>
    <p:sldId id="298" r:id="rId13"/>
    <p:sldId id="299" r:id="rId14"/>
    <p:sldId id="300" r:id="rId15"/>
    <p:sldId id="301" r:id="rId16"/>
    <p:sldId id="303" r:id="rId17"/>
    <p:sldId id="304" r:id="rId18"/>
    <p:sldId id="319" r:id="rId19"/>
    <p:sldId id="320" r:id="rId20"/>
    <p:sldId id="321" r:id="rId21"/>
    <p:sldId id="322" r:id="rId22"/>
    <p:sldId id="308" r:id="rId23"/>
    <p:sldId id="309" r:id="rId24"/>
    <p:sldId id="294" r:id="rId25"/>
    <p:sldId id="323" r:id="rId26"/>
    <p:sldId id="324" r:id="rId27"/>
    <p:sldId id="325" r:id="rId28"/>
    <p:sldId id="326" r:id="rId29"/>
    <p:sldId id="263"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9D8CEB87-9C8E-4E6F-BA34-651FC864EB92}">
          <p14:sldIdLst>
            <p14:sldId id="256"/>
          </p14:sldIdLst>
        </p14:section>
        <p14:section name="Sponsors" id="{2CC34DB2-6590-42C0-AD4B-A04C6060184E}">
          <p14:sldIdLst>
            <p14:sldId id="259"/>
          </p14:sldIdLst>
        </p14:section>
        <p14:section name="Content" id="{D0C28320-B138-40FC-803E-282E81BC236B}">
          <p14:sldIdLst>
            <p14:sldId id="297"/>
            <p14:sldId id="307"/>
            <p14:sldId id="296"/>
            <p14:sldId id="264"/>
            <p14:sldId id="298"/>
            <p14:sldId id="299"/>
            <p14:sldId id="300"/>
            <p14:sldId id="301"/>
            <p14:sldId id="303"/>
            <p14:sldId id="304"/>
            <p14:sldId id="319"/>
            <p14:sldId id="320"/>
            <p14:sldId id="321"/>
            <p14:sldId id="322"/>
            <p14:sldId id="308"/>
            <p14:sldId id="309"/>
            <p14:sldId id="294"/>
            <p14:sldId id="323"/>
            <p14:sldId id="324"/>
            <p14:sldId id="325"/>
            <p14:sldId id="326"/>
          </p14:sldIdLst>
        </p14:section>
        <p14:section name="Ending" id="{40438540-D5F8-47EC-B1E3-0407946D06ED}">
          <p14:sldIdLst>
            <p14:sldId id="263"/>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8FF"/>
    <a:srgbClr val="0088B8"/>
    <a:srgbClr val="0091C4"/>
    <a:srgbClr val="D2B4A6"/>
    <a:srgbClr val="734F29"/>
    <a:srgbClr val="D24726"/>
    <a:srgbClr val="DD462F"/>
    <a:srgbClr val="AEB785"/>
    <a:srgbClr val="EFD5A2"/>
    <a:srgbClr val="3B3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4" autoAdjust="0"/>
    <p:restoredTop sz="94280" autoAdjust="0"/>
  </p:normalViewPr>
  <p:slideViewPr>
    <p:cSldViewPr snapToGrid="0">
      <p:cViewPr varScale="1">
        <p:scale>
          <a:sx n="73" d="100"/>
          <a:sy n="73" d="100"/>
        </p:scale>
        <p:origin x="792" y="33"/>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4/18/2016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3427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314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176853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 10:52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221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 10:52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773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4/18/2016 10:52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405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2565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17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107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2092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ti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jp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Master" Target="../slideMasters/slideMaster2.xml"/><Relationship Id="rId1" Type="http://schemas.openxmlformats.org/officeDocument/2006/relationships/customXml" Target="../../customXml/item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slideMaster" Target="../slideMasters/slideMaster2.xml"/><Relationship Id="rId1" Type="http://schemas.openxmlformats.org/officeDocument/2006/relationships/customXml" Target="../../customXml/item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7442200" cy="6858000"/>
          </a:xfrm>
          <a:prstGeom prst="diagStripe">
            <a:avLst>
              <a:gd name="adj" fmla="val 36214"/>
            </a:avLst>
          </a:prstGeom>
        </p:spPr>
        <p:txBody>
          <a:bodyPr/>
          <a:lstStyle/>
          <a:p>
            <a:endParaRPr lang="es-ES" dirty="0"/>
          </a:p>
        </p:txBody>
      </p:sp>
      <p:sp>
        <p:nvSpPr>
          <p:cNvPr id="2" name="Title 1"/>
          <p:cNvSpPr>
            <a:spLocks noGrp="1"/>
          </p:cNvSpPr>
          <p:nvPr>
            <p:ph type="ctrTitle" hasCustomPrompt="1"/>
          </p:nvPr>
        </p:nvSpPr>
        <p:spPr>
          <a:xfrm>
            <a:off x="4089400" y="1955800"/>
            <a:ext cx="8318500" cy="2443208"/>
          </a:xfrm>
          <a:prstGeom prst="parallelogram">
            <a:avLst>
              <a:gd name="adj" fmla="val 104515"/>
            </a:avLst>
          </a:prstGeom>
        </p:spPr>
        <p:txBody>
          <a:bodyPr anchor="b">
            <a:normAutofit/>
          </a:bodyPr>
          <a:lstStyle>
            <a:lvl1pPr algn="l">
              <a:defRPr sz="4400" baseline="0">
                <a:solidFill>
                  <a:srgbClr val="2DC8FF"/>
                </a:solidFill>
                <a:latin typeface="Segoe UI Light" panose="020B0502040204020203" pitchFamily="34" charset="0"/>
                <a:cs typeface="Segoe UI Light" panose="020B0502040204020203" pitchFamily="34" charset="0"/>
              </a:defRPr>
            </a:lvl1pPr>
          </a:lstStyle>
          <a:p>
            <a:r>
              <a:rPr lang="en-US" dirty="0"/>
              <a:t>Session Title</a:t>
            </a:r>
          </a:p>
        </p:txBody>
      </p:sp>
      <p:sp>
        <p:nvSpPr>
          <p:cNvPr id="3" name="Subtitle 2"/>
          <p:cNvSpPr>
            <a:spLocks noGrp="1"/>
          </p:cNvSpPr>
          <p:nvPr>
            <p:ph type="subTitle" idx="1" hasCustomPrompt="1"/>
          </p:nvPr>
        </p:nvSpPr>
        <p:spPr>
          <a:xfrm>
            <a:off x="4089400" y="4484627"/>
            <a:ext cx="7858174" cy="454791"/>
          </a:xfrm>
        </p:spPr>
        <p:txBody>
          <a:bodyPr/>
          <a:lstStyle>
            <a:lvl1pPr marL="0" indent="0" algn="l">
              <a:buNone/>
              <a:defRPr sz="2400" b="1" baseline="0">
                <a:solidFill>
                  <a:schemeClr val="tx2"/>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Speaker </a:t>
            </a:r>
            <a:r>
              <a:rPr lang="es-ES" dirty="0" err="1"/>
              <a:t>Name</a:t>
            </a:r>
            <a:endParaRPr lang="en-US" dirty="0"/>
          </a:p>
        </p:txBody>
      </p:sp>
      <p:sp>
        <p:nvSpPr>
          <p:cNvPr id="10" name="Picture Placeholder 9"/>
          <p:cNvSpPr>
            <a:spLocks noGrp="1"/>
          </p:cNvSpPr>
          <p:nvPr>
            <p:ph type="pic" sz="quarter" idx="10" hasCustomPrompt="1"/>
          </p:nvPr>
        </p:nvSpPr>
        <p:spPr>
          <a:xfrm>
            <a:off x="10139094" y="5541264"/>
            <a:ext cx="1808480" cy="1316736"/>
          </a:xfrm>
        </p:spPr>
        <p:txBody>
          <a:bodyPr/>
          <a:lstStyle>
            <a:lvl1pPr>
              <a:defRPr baseline="0"/>
            </a:lvl1pPr>
          </a:lstStyle>
          <a:p>
            <a:r>
              <a:rPr lang="es-ES" dirty="0"/>
              <a:t>Company /</a:t>
            </a:r>
            <a:r>
              <a:rPr lang="es-ES" dirty="0" err="1"/>
              <a:t>Community</a:t>
            </a:r>
            <a:r>
              <a:rPr lang="es-ES" dirty="0"/>
              <a:t> Logo</a:t>
            </a:r>
            <a:endParaRPr lang="en-US" dirty="0"/>
          </a:p>
        </p:txBody>
      </p:sp>
      <p:sp>
        <p:nvSpPr>
          <p:cNvPr id="13" name="Picture Placeholder 9"/>
          <p:cNvSpPr>
            <a:spLocks noGrp="1"/>
          </p:cNvSpPr>
          <p:nvPr>
            <p:ph type="pic" sz="quarter" idx="11" hasCustomPrompt="1"/>
          </p:nvPr>
        </p:nvSpPr>
        <p:spPr>
          <a:xfrm>
            <a:off x="8140407" y="5541264"/>
            <a:ext cx="1808480" cy="1316736"/>
          </a:xfrm>
        </p:spPr>
        <p:txBody>
          <a:bodyPr/>
          <a:lstStyle>
            <a:lvl1pPr>
              <a:defRPr baseline="0"/>
            </a:lvl1pPr>
          </a:lstStyle>
          <a:p>
            <a:r>
              <a:rPr lang="es-ES" dirty="0"/>
              <a:t>Company /</a:t>
            </a:r>
            <a:r>
              <a:rPr lang="es-ES" dirty="0" err="1"/>
              <a:t>Community</a:t>
            </a:r>
            <a:r>
              <a:rPr lang="es-ES" dirty="0"/>
              <a:t> Logo</a:t>
            </a:r>
            <a:endParaRPr lang="en-US" dirty="0"/>
          </a:p>
        </p:txBody>
      </p:sp>
      <p:sp>
        <p:nvSpPr>
          <p:cNvPr id="22" name="Text Placeholder 21"/>
          <p:cNvSpPr>
            <a:spLocks noGrp="1"/>
          </p:cNvSpPr>
          <p:nvPr>
            <p:ph type="body" sz="quarter" idx="12"/>
          </p:nvPr>
        </p:nvSpPr>
        <p:spPr>
          <a:xfrm>
            <a:off x="4089400" y="5015618"/>
            <a:ext cx="7858174" cy="441614"/>
          </a:xfrm>
        </p:spPr>
        <p:txBody>
          <a:bodyPr vert="horz" lIns="91440" tIns="45720" rIns="91440" bIns="45720" rtlCol="0">
            <a:normAutofit/>
          </a:bodyPr>
          <a:lstStyle>
            <a:lvl1pPr>
              <a:defRPr lang="en-US" sz="2400" baseline="0" smtClean="0">
                <a:solidFill>
                  <a:schemeClr val="tx1">
                    <a:lumMod val="85000"/>
                    <a:lumOff val="15000"/>
                  </a:schemeClr>
                </a:solidFill>
                <a:latin typeface="Segoe UI Light" panose="020B0502040204020203" pitchFamily="34" charset="0"/>
                <a:cs typeface="Segoe UI Light" panose="020B0502040204020203" pitchFamily="34" charset="0"/>
              </a:defRPr>
            </a:lvl1pPr>
            <a:lvl2pPr>
              <a:defRPr lang="en-US" sz="2000" smtClean="0"/>
            </a:lvl2pPr>
            <a:lvl3pPr>
              <a:defRPr lang="en-US" sz="1800" smtClean="0"/>
            </a:lvl3pPr>
            <a:lvl4pPr>
              <a:defRPr lang="en-US" sz="1600" smtClean="0"/>
            </a:lvl4pPr>
            <a:lvl5pPr>
              <a:defRPr lang="en-US" sz="1600"/>
            </a:lvl5pPr>
          </a:lstStyle>
          <a:p>
            <a:pPr marL="0" lvl="0" indent="0">
              <a:buNone/>
            </a:pPr>
            <a:r>
              <a:rPr lang="en-US" dirty="0"/>
              <a:t>Click to edit Master text styles</a:t>
            </a:r>
          </a:p>
        </p:txBody>
      </p:sp>
      <p:sp>
        <p:nvSpPr>
          <p:cNvPr id="9" name="Title 1"/>
          <p:cNvSpPr txBox="1">
            <a:spLocks/>
          </p:cNvSpPr>
          <p:nvPr userDrawn="1"/>
        </p:nvSpPr>
        <p:spPr>
          <a:xfrm>
            <a:off x="9475568" y="215258"/>
            <a:ext cx="2551484" cy="467014"/>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3200" dirty="0"/>
              <a:t>#</a:t>
            </a:r>
            <a:r>
              <a:rPr lang="es-ES" sz="3200" dirty="0" err="1"/>
              <a:t>GlobalAzure</a:t>
            </a:r>
            <a:endParaRPr lang="en-US" sz="3200" dirty="0"/>
          </a:p>
        </p:txBody>
      </p:sp>
      <p:pic>
        <p:nvPicPr>
          <p:cNvPr id="14"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rot="19043988">
            <a:off x="0" y="279400"/>
            <a:ext cx="1539914" cy="1121196"/>
          </a:xfrm>
          <a:prstGeom prst="rect">
            <a:avLst/>
          </a:prstGeom>
        </p:spPr>
      </p:pic>
      <p:sp>
        <p:nvSpPr>
          <p:cNvPr id="15" name="Picture Placeholder 9"/>
          <p:cNvSpPr>
            <a:spLocks noGrp="1"/>
          </p:cNvSpPr>
          <p:nvPr>
            <p:ph type="pic" sz="quarter" idx="14" hasCustomPrompt="1"/>
          </p:nvPr>
        </p:nvSpPr>
        <p:spPr>
          <a:xfrm>
            <a:off x="6141720" y="5541264"/>
            <a:ext cx="1808480" cy="1316736"/>
          </a:xfrm>
        </p:spPr>
        <p:txBody>
          <a:bodyPr/>
          <a:lstStyle>
            <a:lvl1pPr>
              <a:defRPr baseline="0"/>
            </a:lvl1pPr>
          </a:lstStyle>
          <a:p>
            <a:r>
              <a:rPr lang="es-ES" dirty="0"/>
              <a:t>Company /</a:t>
            </a:r>
            <a:r>
              <a:rPr lang="es-ES" dirty="0" err="1"/>
              <a:t>Community</a:t>
            </a:r>
            <a:r>
              <a:rPr lang="es-ES" dirty="0"/>
              <a:t> Logo</a:t>
            </a:r>
            <a:endParaRPr lang="en-US" dirty="0"/>
          </a:p>
        </p:txBody>
      </p:sp>
    </p:spTree>
    <p:extLst>
      <p:ext uri="{BB962C8B-B14F-4D97-AF65-F5344CB8AC3E}">
        <p14:creationId xmlns:p14="http://schemas.microsoft.com/office/powerpoint/2010/main" val="191729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Label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12597" y="922639"/>
            <a:ext cx="5025065"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914485" fontAlgn="base">
              <a:lnSpc>
                <a:spcPct val="100000"/>
              </a:lnSpc>
              <a:spcAft>
                <a:spcPct val="0"/>
              </a:spcAft>
            </a:pPr>
            <a:r>
              <a:rPr lang="en-US">
                <a:latin typeface="Segoe UI Light" panose="020B0502040204020203" pitchFamily="34" charset="0"/>
                <a:cs typeface="Segoe UI Light" panose="020B0502040204020203" pitchFamily="34" charset="0"/>
              </a:rPr>
              <a:t>Click to edit Master title style</a:t>
            </a:r>
          </a:p>
        </p:txBody>
      </p:sp>
      <p:sp>
        <p:nvSpPr>
          <p:cNvPr id="10" name="Subtitle 2"/>
          <p:cNvSpPr>
            <a:spLocks noGrp="1"/>
          </p:cNvSpPr>
          <p:nvPr>
            <p:ph type="subTitle" idx="1" hasCustomPrompt="1"/>
          </p:nvPr>
        </p:nvSpPr>
        <p:spPr>
          <a:xfrm>
            <a:off x="6092825" y="4261018"/>
            <a:ext cx="5583104" cy="1084784"/>
          </a:xfrm>
        </p:spPr>
        <p:txBody>
          <a:bodyPr>
            <a:spAutoFit/>
          </a:bodyPr>
          <a:lstStyle>
            <a:lvl1pPr marL="0" indent="0" algn="l">
              <a:lnSpc>
                <a:spcPct val="90000"/>
              </a:lnSpc>
              <a:spcBef>
                <a:spcPts val="0"/>
              </a:spcBef>
              <a:buNone/>
              <a:defRPr lang="en-US" sz="3583" kern="1200" spc="-71"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57224" indent="0" algn="ctr">
              <a:buNone/>
              <a:defRPr>
                <a:solidFill>
                  <a:schemeClr val="tx1">
                    <a:tint val="75000"/>
                  </a:schemeClr>
                </a:solidFill>
              </a:defRPr>
            </a:lvl2pPr>
            <a:lvl3pPr marL="914448" indent="0" algn="ctr">
              <a:buNone/>
              <a:defRPr>
                <a:solidFill>
                  <a:schemeClr val="tx1">
                    <a:tint val="75000"/>
                  </a:schemeClr>
                </a:solidFill>
              </a:defRPr>
            </a:lvl3pPr>
            <a:lvl4pPr marL="1371673" indent="0" algn="ctr">
              <a:buNone/>
              <a:defRPr>
                <a:solidFill>
                  <a:schemeClr val="tx1">
                    <a:tint val="75000"/>
                  </a:schemeClr>
                </a:solidFill>
              </a:defRPr>
            </a:lvl4pPr>
            <a:lvl5pPr marL="1828898" indent="0" algn="ctr">
              <a:buNone/>
              <a:defRPr>
                <a:solidFill>
                  <a:schemeClr val="tx1">
                    <a:tint val="75000"/>
                  </a:schemeClr>
                </a:solidFill>
              </a:defRPr>
            </a:lvl5pPr>
            <a:lvl6pPr marL="2286122" indent="0" algn="ctr">
              <a:buNone/>
              <a:defRPr>
                <a:solidFill>
                  <a:schemeClr val="tx1">
                    <a:tint val="75000"/>
                  </a:schemeClr>
                </a:solidFill>
              </a:defRPr>
            </a:lvl6pPr>
            <a:lvl7pPr marL="2743346" indent="0" algn="ctr">
              <a:buNone/>
              <a:defRPr>
                <a:solidFill>
                  <a:schemeClr val="tx1">
                    <a:tint val="75000"/>
                  </a:schemeClr>
                </a:solidFill>
              </a:defRPr>
            </a:lvl7pPr>
            <a:lvl8pPr marL="3200570" indent="0" algn="ctr">
              <a:buNone/>
              <a:defRPr>
                <a:solidFill>
                  <a:schemeClr val="tx1">
                    <a:tint val="75000"/>
                  </a:schemeClr>
                </a:solidFill>
              </a:defRPr>
            </a:lvl8pPr>
            <a:lvl9pPr marL="3657795" indent="0" algn="ctr">
              <a:buNone/>
              <a:defRPr>
                <a:solidFill>
                  <a:schemeClr val="tx1">
                    <a:tint val="75000"/>
                  </a:schemeClr>
                </a:solidFill>
              </a:defRPr>
            </a:lvl9pPr>
          </a:lstStyle>
          <a:p>
            <a:pPr marL="0" marR="0" lvl="0" indent="0" algn="l" defTabSz="914448"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6092825" y="995433"/>
            <a:ext cx="5583104" cy="2861937"/>
          </a:xfrm>
        </p:spPr>
        <p:txBody>
          <a:bodyPr wrap="square" anchor="b">
            <a:spAutoFit/>
          </a:bodyPr>
          <a:lstStyle>
            <a:lvl1pPr marL="0" indent="0">
              <a:buNone/>
              <a:defRPr sz="6666" spc="-151">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6901" y="5831222"/>
            <a:ext cx="1239076" cy="805780"/>
          </a:xfrm>
          <a:prstGeom prst="rect">
            <a:avLst/>
          </a:prstGeom>
        </p:spPr>
      </p:pic>
    </p:spTree>
    <p:extLst>
      <p:ext uri="{BB962C8B-B14F-4D97-AF65-F5344CB8AC3E}">
        <p14:creationId xmlns:p14="http://schemas.microsoft.com/office/powerpoint/2010/main" val="105519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s Slide">
    <p:bg>
      <p:bgPr>
        <a:solidFill>
          <a:srgbClr val="00B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512597" y="922639"/>
            <a:ext cx="8133692" cy="5015405"/>
          </a:xfrm>
          <a:prstGeom prst="rect">
            <a:avLst/>
          </a:prstGeom>
          <a:noFill/>
          <a:ln>
            <a:noFill/>
          </a:ln>
          <a:extLst/>
        </p:spPr>
        <p:txBody>
          <a:bodyPr vert="horz" wrap="square" lIns="384099" tIns="1042555" rIns="1481525" bIns="1042555" numCol="1" rtlCol="0" anchor="ctr" anchorCtr="0" compatLnSpc="1">
            <a:prstTxWarp prst="textNoShape">
              <a:avLst/>
            </a:prstTxWarp>
            <a:noAutofit/>
          </a:bodyPr>
          <a:lstStyle>
            <a:lvl1pPr algn="l" defTabSz="914400" rtl="0" eaLnBrk="1" latinLnBrk="0" hangingPunct="1">
              <a:lnSpc>
                <a:spcPct val="90000"/>
              </a:lnSpc>
              <a:spcBef>
                <a:spcPct val="0"/>
              </a:spcBef>
              <a:buNone/>
              <a:defRPr lang="en-US" sz="6000" kern="1200" spc="-200" dirty="0">
                <a:solidFill>
                  <a:schemeClr val="bg1"/>
                </a:solidFill>
                <a:latin typeface="+mj-lt"/>
                <a:ea typeface="+mj-ea"/>
                <a:cs typeface="+mj-cs"/>
              </a:defRPr>
            </a:lvl1pPr>
          </a:lstStyle>
          <a:p>
            <a:pPr defTabSz="914485" fontAlgn="base">
              <a:lnSpc>
                <a:spcPct val="100000"/>
              </a:lnSpc>
              <a:spcAft>
                <a:spcPct val="0"/>
              </a:spcAft>
            </a:pPr>
            <a:r>
              <a:rPr lang="en-US" sz="13800" dirty="0">
                <a:latin typeface="Segoe UI Light" panose="020B0502040204020203" pitchFamily="34" charset="0"/>
                <a:cs typeface="Segoe UI Light" panose="020B0502040204020203" pitchFamily="34" charset="0"/>
              </a:rPr>
              <a:t>Thanks!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6901" y="5831222"/>
            <a:ext cx="1239076" cy="805780"/>
          </a:xfrm>
          <a:prstGeom prst="rect">
            <a:avLst/>
          </a:prstGeom>
        </p:spPr>
      </p:pic>
    </p:spTree>
    <p:extLst>
      <p:ext uri="{BB962C8B-B14F-4D97-AF65-F5344CB8AC3E}">
        <p14:creationId xmlns:p14="http://schemas.microsoft.com/office/powerpoint/2010/main" val="249472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lobal Sponsors Slide">
    <p:spTree>
      <p:nvGrpSpPr>
        <p:cNvPr id="1" name=""/>
        <p:cNvGrpSpPr/>
        <p:nvPr/>
      </p:nvGrpSpPr>
      <p:grpSpPr>
        <a:xfrm>
          <a:off x="0" y="0"/>
          <a:ext cx="0" cy="0"/>
          <a:chOff x="0" y="0"/>
          <a:chExt cx="0" cy="0"/>
        </a:xfrm>
      </p:grpSpPr>
      <p:sp>
        <p:nvSpPr>
          <p:cNvPr id="28" name="Title 27"/>
          <p:cNvSpPr>
            <a:spLocks noGrp="1"/>
          </p:cNvSpPr>
          <p:nvPr>
            <p:ph type="title" hasCustomPrompt="1"/>
          </p:nvPr>
        </p:nvSpPr>
        <p:spPr/>
        <p:txBody>
          <a:bodyPr/>
          <a:lstStyle>
            <a:lvl1pPr>
              <a:defRPr baseline="0">
                <a:latin typeface="Segoe UI Light" panose="020B0502040204020203" pitchFamily="34" charset="0"/>
                <a:cs typeface="Segoe UI Light" panose="020B0502040204020203" pitchFamily="34" charset="0"/>
              </a:defRPr>
            </a:lvl1pPr>
          </a:lstStyle>
          <a:p>
            <a:r>
              <a:rPr lang="en-US" dirty="0"/>
              <a:t>Global sponsors</a:t>
            </a:r>
          </a:p>
        </p:txBody>
      </p:sp>
      <p:sp>
        <p:nvSpPr>
          <p:cNvPr id="30" name="Rectangle 29"/>
          <p:cNvSpPr/>
          <p:nvPr userDrawn="1"/>
        </p:nvSpPr>
        <p:spPr bwMode="black">
          <a:xfrm>
            <a:off x="0" y="5764696"/>
            <a:ext cx="12192000" cy="1093304"/>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2274824"/>
            <a:ext cx="2857500" cy="6667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67250" y="2317686"/>
            <a:ext cx="2857500" cy="581025"/>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775700" y="1621834"/>
            <a:ext cx="2578100" cy="1735920"/>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73175" y="3646835"/>
            <a:ext cx="1987550" cy="1245532"/>
          </a:xfrm>
          <a:prstGeom prst="rect">
            <a:avLst/>
          </a:prstGeom>
        </p:spPr>
      </p:pic>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900612" y="3804111"/>
            <a:ext cx="2362200" cy="757114"/>
          </a:xfrm>
          <a:prstGeom prst="rect">
            <a:avLst/>
          </a:prstGeom>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902699" y="3160318"/>
            <a:ext cx="2044700" cy="2044700"/>
          </a:xfrm>
          <a:prstGeom prst="rect">
            <a:avLst/>
          </a:prstGeom>
        </p:spPr>
      </p:pic>
      <p:pic>
        <p:nvPicPr>
          <p:cNvPr id="10" name="Picture 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984500" y="5417499"/>
            <a:ext cx="2159000" cy="780120"/>
          </a:xfrm>
          <a:prstGeom prst="rect">
            <a:avLst/>
          </a:prstGeom>
        </p:spPr>
      </p:pic>
      <p:pic>
        <p:nvPicPr>
          <p:cNvPr id="11" name="Picture 1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262812" y="5396048"/>
            <a:ext cx="2343150" cy="651570"/>
          </a:xfrm>
          <a:prstGeom prst="rect">
            <a:avLst/>
          </a:prstGeom>
        </p:spPr>
      </p:pic>
    </p:spTree>
    <p:extLst>
      <p:ext uri="{BB962C8B-B14F-4D97-AF65-F5344CB8AC3E}">
        <p14:creationId xmlns:p14="http://schemas.microsoft.com/office/powerpoint/2010/main" val="3531401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cal Sponsors Slide">
    <p:spTree>
      <p:nvGrpSpPr>
        <p:cNvPr id="1" name=""/>
        <p:cNvGrpSpPr/>
        <p:nvPr/>
      </p:nvGrpSpPr>
      <p:grpSpPr>
        <a:xfrm>
          <a:off x="0" y="0"/>
          <a:ext cx="0" cy="0"/>
          <a:chOff x="0" y="0"/>
          <a:chExt cx="0" cy="0"/>
        </a:xfrm>
      </p:grpSpPr>
      <p:sp>
        <p:nvSpPr>
          <p:cNvPr id="21" name="Rectangle 20"/>
          <p:cNvSpPr/>
          <p:nvPr userDrawn="1"/>
        </p:nvSpPr>
        <p:spPr bwMode="black">
          <a:xfrm>
            <a:off x="0" y="5764696"/>
            <a:ext cx="12192000" cy="1093304"/>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3400" y="192215"/>
            <a:ext cx="8585200" cy="6438900"/>
          </a:xfrm>
          <a:prstGeom prst="rect">
            <a:avLst/>
          </a:prstGeom>
        </p:spPr>
      </p:pic>
    </p:spTree>
    <p:extLst>
      <p:ext uri="{BB962C8B-B14F-4D97-AF65-F5344CB8AC3E}">
        <p14:creationId xmlns:p14="http://schemas.microsoft.com/office/powerpoint/2010/main" val="2748553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5" name="Rectangle 14"/>
          <p:cNvSpPr/>
          <p:nvPr userDrawn="1"/>
        </p:nvSpPr>
        <p:spPr bwMode="gray">
          <a:xfrm>
            <a:off x="519248" y="1562100"/>
            <a:ext cx="11151916" cy="4067175"/>
          </a:xfrm>
          <a:prstGeom prst="rect">
            <a:avLst/>
          </a:prstGeom>
          <a:gradFill>
            <a:gsLst>
              <a:gs pos="0">
                <a:schemeClr val="bg1">
                  <a:lumMod val="95000"/>
                </a:schemeClr>
              </a:gs>
              <a:gs pos="100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2280214" y="1692656"/>
            <a:ext cx="9078666" cy="1131079"/>
          </a:xfrm>
        </p:spPr>
        <p:txBody>
          <a:bodyPr vert="horz" wrap="square" lIns="182880" tIns="182880" rIns="0" bIns="0" rtlCol="0" anchor="t" anchorCtr="0">
            <a:spAutoFit/>
          </a:bodyPr>
          <a:lstStyle>
            <a:lvl1pPr marL="574675" indent="-571500">
              <a:buClr>
                <a:srgbClr val="00B0F0"/>
              </a:buClr>
              <a:buFont typeface="Wingdings" panose="05000000000000000000" pitchFamily="2" charset="2"/>
              <a:buChar char="ü"/>
              <a:defRPr lang="en-US" sz="4000" spc="-100" dirty="0" smtClean="0">
                <a:solidFill>
                  <a:schemeClr val="tx1">
                    <a:alpha val="99000"/>
                  </a:schemeClr>
                </a:solidFill>
                <a:latin typeface="Segoe UI Light" pitchFamily="34" charset="0"/>
              </a:defRPr>
            </a:lvl1pPr>
            <a:lvl2pPr marL="346075" indent="-342900">
              <a:buClr>
                <a:srgbClr val="00B0F0"/>
              </a:buClr>
              <a:buFont typeface="Wingdings" panose="05000000000000000000" pitchFamily="2" charset="2"/>
              <a:buChar char="ü"/>
              <a:defRPr lang="en-US" sz="2000" spc="-50" dirty="0" smtClean="0">
                <a:solidFill>
                  <a:schemeClr val="tx1">
                    <a:alpha val="99000"/>
                  </a:schemeClr>
                </a:solidFill>
              </a:defRPr>
            </a:lvl2pPr>
          </a:lstStyle>
          <a:p>
            <a:pPr marL="3175" lvl="0" indent="0">
              <a:spcBef>
                <a:spcPts val="0"/>
              </a:spcBef>
              <a:spcAft>
                <a:spcPts val="900"/>
              </a:spcAft>
              <a:buSzPct val="80000"/>
            </a:pPr>
            <a:r>
              <a:rPr lang="en-US" dirty="0"/>
              <a:t>Click to edit Master text styles</a:t>
            </a:r>
          </a:p>
          <a:p>
            <a:pPr marL="3175" lvl="1" indent="0">
              <a:spcBef>
                <a:spcPts val="0"/>
              </a:spcBef>
              <a:spcAft>
                <a:spcPts val="900"/>
              </a:spcAft>
              <a:buSzPct val="80000"/>
            </a:pPr>
            <a:r>
              <a:rPr lang="en-US" dirty="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a:t>Click to edit Master text styles</a:t>
            </a:r>
          </a:p>
        </p:txBody>
      </p:sp>
      <p:sp>
        <p:nvSpPr>
          <p:cNvPr id="11" name="Freeform 105"/>
          <p:cNvSpPr>
            <a:spLocks/>
          </p:cNvSpPr>
          <p:nvPr userDrawn="1"/>
        </p:nvSpPr>
        <p:spPr bwMode="black">
          <a:xfrm rot="20565484" flipH="1">
            <a:off x="863642" y="1107755"/>
            <a:ext cx="850859" cy="193372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4286 w 10000"/>
              <a:gd name="connsiteY12" fmla="*/ 2907 h 10000"/>
              <a:gd name="connsiteX13" fmla="*/ 2619 w 10000"/>
              <a:gd name="connsiteY13" fmla="*/ 2907 h 10000"/>
              <a:gd name="connsiteX14" fmla="*/ 2619 w 10000"/>
              <a:gd name="connsiteY14" fmla="*/ 6279 h 10000"/>
              <a:gd name="connsiteX15" fmla="*/ 5238 w 10000"/>
              <a:gd name="connsiteY15" fmla="*/ 7558 h 10000"/>
              <a:gd name="connsiteX16" fmla="*/ 7619 w 10000"/>
              <a:gd name="connsiteY16" fmla="*/ 6279 h 10000"/>
              <a:gd name="connsiteX17" fmla="*/ 7619 w 10000"/>
              <a:gd name="connsiteY17" fmla="*/ 1860 h 10000"/>
              <a:gd name="connsiteX18" fmla="*/ 7619 w 10000"/>
              <a:gd name="connsiteY18" fmla="*/ 1860 h 10000"/>
              <a:gd name="connsiteX19" fmla="*/ 3810 w 10000"/>
              <a:gd name="connsiteY19" fmla="*/ 0 h 10000"/>
              <a:gd name="connsiteX20" fmla="*/ 0 w 10000"/>
              <a:gd name="connsiteY20" fmla="*/ 1860 h 10000"/>
              <a:gd name="connsiteX21" fmla="*/ 0 w 10000"/>
              <a:gd name="connsiteY21" fmla="*/ 7558 h 10000"/>
              <a:gd name="connsiteX22" fmla="*/ 5000 w 10000"/>
              <a:gd name="connsiteY22" fmla="*/ 10000 h 10000"/>
              <a:gd name="connsiteX23" fmla="*/ 10000 w 10000"/>
              <a:gd name="connsiteY23" fmla="*/ 7558 h 10000"/>
              <a:gd name="connsiteX24" fmla="*/ 10000 w 10000"/>
              <a:gd name="connsiteY24" fmla="*/ 7558 h 10000"/>
              <a:gd name="connsiteX25" fmla="*/ 10000 w 10000"/>
              <a:gd name="connsiteY25" fmla="*/ 3140 h 10000"/>
              <a:gd name="connsiteX26" fmla="*/ 9048 w 10000"/>
              <a:gd name="connsiteY26"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2907 h 10000"/>
              <a:gd name="connsiteX13" fmla="*/ 2619 w 10000"/>
              <a:gd name="connsiteY13" fmla="*/ 6279 h 10000"/>
              <a:gd name="connsiteX14" fmla="*/ 5238 w 10000"/>
              <a:gd name="connsiteY14" fmla="*/ 7558 h 10000"/>
              <a:gd name="connsiteX15" fmla="*/ 7619 w 10000"/>
              <a:gd name="connsiteY15" fmla="*/ 6279 h 10000"/>
              <a:gd name="connsiteX16" fmla="*/ 7619 w 10000"/>
              <a:gd name="connsiteY16" fmla="*/ 1860 h 10000"/>
              <a:gd name="connsiteX17" fmla="*/ 7619 w 10000"/>
              <a:gd name="connsiteY17" fmla="*/ 1860 h 10000"/>
              <a:gd name="connsiteX18" fmla="*/ 3810 w 10000"/>
              <a:gd name="connsiteY18" fmla="*/ 0 h 10000"/>
              <a:gd name="connsiteX19" fmla="*/ 0 w 10000"/>
              <a:gd name="connsiteY19" fmla="*/ 1860 h 10000"/>
              <a:gd name="connsiteX20" fmla="*/ 0 w 10000"/>
              <a:gd name="connsiteY20" fmla="*/ 7558 h 10000"/>
              <a:gd name="connsiteX21" fmla="*/ 5000 w 10000"/>
              <a:gd name="connsiteY21" fmla="*/ 10000 h 10000"/>
              <a:gd name="connsiteX22" fmla="*/ 10000 w 10000"/>
              <a:gd name="connsiteY22" fmla="*/ 7558 h 10000"/>
              <a:gd name="connsiteX23" fmla="*/ 10000 w 10000"/>
              <a:gd name="connsiteY23" fmla="*/ 7558 h 10000"/>
              <a:gd name="connsiteX24" fmla="*/ 10000 w 10000"/>
              <a:gd name="connsiteY24" fmla="*/ 3140 h 10000"/>
              <a:gd name="connsiteX25" fmla="*/ 9048 w 10000"/>
              <a:gd name="connsiteY25"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4286 w 10000"/>
              <a:gd name="connsiteY11" fmla="*/ 6279 h 10000"/>
              <a:gd name="connsiteX12" fmla="*/ 2619 w 10000"/>
              <a:gd name="connsiteY12" fmla="*/ 6279 h 10000"/>
              <a:gd name="connsiteX13" fmla="*/ 5238 w 10000"/>
              <a:gd name="connsiteY13" fmla="*/ 7558 h 10000"/>
              <a:gd name="connsiteX14" fmla="*/ 7619 w 10000"/>
              <a:gd name="connsiteY14" fmla="*/ 6279 h 10000"/>
              <a:gd name="connsiteX15" fmla="*/ 7619 w 10000"/>
              <a:gd name="connsiteY15" fmla="*/ 1860 h 10000"/>
              <a:gd name="connsiteX16" fmla="*/ 7619 w 10000"/>
              <a:gd name="connsiteY16" fmla="*/ 1860 h 10000"/>
              <a:gd name="connsiteX17" fmla="*/ 3810 w 10000"/>
              <a:gd name="connsiteY17" fmla="*/ 0 h 10000"/>
              <a:gd name="connsiteX18" fmla="*/ 0 w 10000"/>
              <a:gd name="connsiteY18" fmla="*/ 1860 h 10000"/>
              <a:gd name="connsiteX19" fmla="*/ 0 w 10000"/>
              <a:gd name="connsiteY19" fmla="*/ 7558 h 10000"/>
              <a:gd name="connsiteX20" fmla="*/ 5000 w 10000"/>
              <a:gd name="connsiteY20" fmla="*/ 10000 h 10000"/>
              <a:gd name="connsiteX21" fmla="*/ 10000 w 10000"/>
              <a:gd name="connsiteY21" fmla="*/ 7558 h 10000"/>
              <a:gd name="connsiteX22" fmla="*/ 10000 w 10000"/>
              <a:gd name="connsiteY22" fmla="*/ 7558 h 10000"/>
              <a:gd name="connsiteX23" fmla="*/ 10000 w 10000"/>
              <a:gd name="connsiteY23" fmla="*/ 3140 h 10000"/>
              <a:gd name="connsiteX24" fmla="*/ 9048 w 10000"/>
              <a:gd name="connsiteY24"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2619 w 10000"/>
              <a:gd name="connsiteY11" fmla="*/ 6279 h 10000"/>
              <a:gd name="connsiteX12" fmla="*/ 5238 w 10000"/>
              <a:gd name="connsiteY12" fmla="*/ 7558 h 10000"/>
              <a:gd name="connsiteX13" fmla="*/ 7619 w 10000"/>
              <a:gd name="connsiteY13" fmla="*/ 6279 h 10000"/>
              <a:gd name="connsiteX14" fmla="*/ 7619 w 10000"/>
              <a:gd name="connsiteY14" fmla="*/ 1860 h 10000"/>
              <a:gd name="connsiteX15" fmla="*/ 7619 w 10000"/>
              <a:gd name="connsiteY15" fmla="*/ 1860 h 10000"/>
              <a:gd name="connsiteX16" fmla="*/ 3810 w 10000"/>
              <a:gd name="connsiteY16" fmla="*/ 0 h 10000"/>
              <a:gd name="connsiteX17" fmla="*/ 0 w 10000"/>
              <a:gd name="connsiteY17" fmla="*/ 1860 h 10000"/>
              <a:gd name="connsiteX18" fmla="*/ 0 w 10000"/>
              <a:gd name="connsiteY18" fmla="*/ 7558 h 10000"/>
              <a:gd name="connsiteX19" fmla="*/ 5000 w 10000"/>
              <a:gd name="connsiteY19" fmla="*/ 10000 h 10000"/>
              <a:gd name="connsiteX20" fmla="*/ 10000 w 10000"/>
              <a:gd name="connsiteY20" fmla="*/ 7558 h 10000"/>
              <a:gd name="connsiteX21" fmla="*/ 10000 w 10000"/>
              <a:gd name="connsiteY21" fmla="*/ 7558 h 10000"/>
              <a:gd name="connsiteX22" fmla="*/ 10000 w 10000"/>
              <a:gd name="connsiteY22" fmla="*/ 3140 h 10000"/>
              <a:gd name="connsiteX23" fmla="*/ 9048 w 10000"/>
              <a:gd name="connsiteY23"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6744 h 10000"/>
              <a:gd name="connsiteX11" fmla="*/ 5238 w 10000"/>
              <a:gd name="connsiteY11" fmla="*/ 7558 h 10000"/>
              <a:gd name="connsiteX12" fmla="*/ 7619 w 10000"/>
              <a:gd name="connsiteY12" fmla="*/ 6279 h 10000"/>
              <a:gd name="connsiteX13" fmla="*/ 7619 w 10000"/>
              <a:gd name="connsiteY13" fmla="*/ 1860 h 10000"/>
              <a:gd name="connsiteX14" fmla="*/ 7619 w 10000"/>
              <a:gd name="connsiteY14" fmla="*/ 1860 h 10000"/>
              <a:gd name="connsiteX15" fmla="*/ 3810 w 10000"/>
              <a:gd name="connsiteY15" fmla="*/ 0 h 10000"/>
              <a:gd name="connsiteX16" fmla="*/ 0 w 10000"/>
              <a:gd name="connsiteY16" fmla="*/ 1860 h 10000"/>
              <a:gd name="connsiteX17" fmla="*/ 0 w 10000"/>
              <a:gd name="connsiteY17" fmla="*/ 7558 h 10000"/>
              <a:gd name="connsiteX18" fmla="*/ 5000 w 10000"/>
              <a:gd name="connsiteY18" fmla="*/ 10000 h 10000"/>
              <a:gd name="connsiteX19" fmla="*/ 10000 w 10000"/>
              <a:gd name="connsiteY19" fmla="*/ 7558 h 10000"/>
              <a:gd name="connsiteX20" fmla="*/ 10000 w 10000"/>
              <a:gd name="connsiteY20" fmla="*/ 7558 h 10000"/>
              <a:gd name="connsiteX21" fmla="*/ 10000 w 10000"/>
              <a:gd name="connsiteY21" fmla="*/ 3140 h 10000"/>
              <a:gd name="connsiteX22" fmla="*/ 9048 w 10000"/>
              <a:gd name="connsiteY22"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52 w 10000"/>
              <a:gd name="connsiteY9" fmla="*/ 6279 h 10000"/>
              <a:gd name="connsiteX10" fmla="*/ 5238 w 10000"/>
              <a:gd name="connsiteY10" fmla="*/ 7558 h 10000"/>
              <a:gd name="connsiteX11" fmla="*/ 7619 w 10000"/>
              <a:gd name="connsiteY11" fmla="*/ 6279 h 10000"/>
              <a:gd name="connsiteX12" fmla="*/ 7619 w 10000"/>
              <a:gd name="connsiteY12" fmla="*/ 1860 h 10000"/>
              <a:gd name="connsiteX13" fmla="*/ 7619 w 10000"/>
              <a:gd name="connsiteY13" fmla="*/ 1860 h 10000"/>
              <a:gd name="connsiteX14" fmla="*/ 3810 w 10000"/>
              <a:gd name="connsiteY14" fmla="*/ 0 h 10000"/>
              <a:gd name="connsiteX15" fmla="*/ 0 w 10000"/>
              <a:gd name="connsiteY15" fmla="*/ 1860 h 10000"/>
              <a:gd name="connsiteX16" fmla="*/ 0 w 10000"/>
              <a:gd name="connsiteY16" fmla="*/ 7558 h 10000"/>
              <a:gd name="connsiteX17" fmla="*/ 5000 w 10000"/>
              <a:gd name="connsiteY17" fmla="*/ 10000 h 10000"/>
              <a:gd name="connsiteX18" fmla="*/ 10000 w 10000"/>
              <a:gd name="connsiteY18" fmla="*/ 7558 h 10000"/>
              <a:gd name="connsiteX19" fmla="*/ 10000 w 10000"/>
              <a:gd name="connsiteY19" fmla="*/ 7558 h 10000"/>
              <a:gd name="connsiteX20" fmla="*/ 10000 w 10000"/>
              <a:gd name="connsiteY20" fmla="*/ 3140 h 10000"/>
              <a:gd name="connsiteX21" fmla="*/ 9048 w 10000"/>
              <a:gd name="connsiteY21"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6279 h 10000"/>
              <a:gd name="connsiteX11" fmla="*/ 7619 w 10000"/>
              <a:gd name="connsiteY11" fmla="*/ 1860 h 10000"/>
              <a:gd name="connsiteX12" fmla="*/ 7619 w 10000"/>
              <a:gd name="connsiteY12" fmla="*/ 1860 h 10000"/>
              <a:gd name="connsiteX13" fmla="*/ 3810 w 10000"/>
              <a:gd name="connsiteY13" fmla="*/ 0 h 10000"/>
              <a:gd name="connsiteX14" fmla="*/ 0 w 10000"/>
              <a:gd name="connsiteY14" fmla="*/ 1860 h 10000"/>
              <a:gd name="connsiteX15" fmla="*/ 0 w 10000"/>
              <a:gd name="connsiteY15" fmla="*/ 7558 h 10000"/>
              <a:gd name="connsiteX16" fmla="*/ 5000 w 10000"/>
              <a:gd name="connsiteY16" fmla="*/ 10000 h 10000"/>
              <a:gd name="connsiteX17" fmla="*/ 10000 w 10000"/>
              <a:gd name="connsiteY17" fmla="*/ 7558 h 10000"/>
              <a:gd name="connsiteX18" fmla="*/ 10000 w 10000"/>
              <a:gd name="connsiteY18" fmla="*/ 7558 h 10000"/>
              <a:gd name="connsiteX19" fmla="*/ 10000 w 10000"/>
              <a:gd name="connsiteY19" fmla="*/ 3140 h 10000"/>
              <a:gd name="connsiteX20" fmla="*/ 9048 w 10000"/>
              <a:gd name="connsiteY20"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238 w 10000"/>
              <a:gd name="connsiteY9" fmla="*/ 755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7619 w 10000"/>
              <a:gd name="connsiteY9" fmla="*/ 1860 h 10000"/>
              <a:gd name="connsiteX10" fmla="*/ 7619 w 10000"/>
              <a:gd name="connsiteY10" fmla="*/ 1860 h 10000"/>
              <a:gd name="connsiteX11" fmla="*/ 3810 w 10000"/>
              <a:gd name="connsiteY11" fmla="*/ 0 h 10000"/>
              <a:gd name="connsiteX12" fmla="*/ 0 w 10000"/>
              <a:gd name="connsiteY12" fmla="*/ 1860 h 10000"/>
              <a:gd name="connsiteX13" fmla="*/ 0 w 10000"/>
              <a:gd name="connsiteY13" fmla="*/ 7558 h 10000"/>
              <a:gd name="connsiteX14" fmla="*/ 5000 w 10000"/>
              <a:gd name="connsiteY14" fmla="*/ 10000 h 10000"/>
              <a:gd name="connsiteX15" fmla="*/ 10000 w 10000"/>
              <a:gd name="connsiteY15" fmla="*/ 7558 h 10000"/>
              <a:gd name="connsiteX16" fmla="*/ 10000 w 10000"/>
              <a:gd name="connsiteY16" fmla="*/ 7558 h 10000"/>
              <a:gd name="connsiteX17" fmla="*/ 10000 w 10000"/>
              <a:gd name="connsiteY17" fmla="*/ 3140 h 10000"/>
              <a:gd name="connsiteX18" fmla="*/ 9048 w 10000"/>
              <a:gd name="connsiteY18"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335 w 10000"/>
              <a:gd name="connsiteY9" fmla="*/ 185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37 w 10000"/>
              <a:gd name="connsiteY9" fmla="*/ 2160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0 w 10000"/>
              <a:gd name="connsiteY9" fmla="*/ 2145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899 w 10000"/>
              <a:gd name="connsiteY9" fmla="*/ 2157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6003 w 10000"/>
              <a:gd name="connsiteY9" fmla="*/ 2112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87 w 10000"/>
              <a:gd name="connsiteY9" fmla="*/ 2128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 name="connsiteX0" fmla="*/ 9048 w 10000"/>
              <a:gd name="connsiteY0" fmla="*/ 2674 h 10000"/>
              <a:gd name="connsiteX1" fmla="*/ 8333 w 10000"/>
              <a:gd name="connsiteY1" fmla="*/ 3140 h 10000"/>
              <a:gd name="connsiteX2" fmla="*/ 8333 w 10000"/>
              <a:gd name="connsiteY2" fmla="*/ 7558 h 10000"/>
              <a:gd name="connsiteX3" fmla="*/ 5000 w 10000"/>
              <a:gd name="connsiteY3" fmla="*/ 9186 h 10000"/>
              <a:gd name="connsiteX4" fmla="*/ 1667 w 10000"/>
              <a:gd name="connsiteY4" fmla="*/ 7558 h 10000"/>
              <a:gd name="connsiteX5" fmla="*/ 1667 w 10000"/>
              <a:gd name="connsiteY5" fmla="*/ 1860 h 10000"/>
              <a:gd name="connsiteX6" fmla="*/ 3810 w 10000"/>
              <a:gd name="connsiteY6" fmla="*/ 814 h 10000"/>
              <a:gd name="connsiteX7" fmla="*/ 5952 w 10000"/>
              <a:gd name="connsiteY7" fmla="*/ 1860 h 10000"/>
              <a:gd name="connsiteX8" fmla="*/ 5952 w 10000"/>
              <a:gd name="connsiteY8" fmla="*/ 1860 h 10000"/>
              <a:gd name="connsiteX9" fmla="*/ 5964 w 10000"/>
              <a:gd name="connsiteY9" fmla="*/ 2096 h 10000"/>
              <a:gd name="connsiteX10" fmla="*/ 7619 w 10000"/>
              <a:gd name="connsiteY10" fmla="*/ 1860 h 10000"/>
              <a:gd name="connsiteX11" fmla="*/ 7619 w 10000"/>
              <a:gd name="connsiteY11" fmla="*/ 1860 h 10000"/>
              <a:gd name="connsiteX12" fmla="*/ 3810 w 10000"/>
              <a:gd name="connsiteY12" fmla="*/ 0 h 10000"/>
              <a:gd name="connsiteX13" fmla="*/ 0 w 10000"/>
              <a:gd name="connsiteY13" fmla="*/ 1860 h 10000"/>
              <a:gd name="connsiteX14" fmla="*/ 0 w 10000"/>
              <a:gd name="connsiteY14" fmla="*/ 7558 h 10000"/>
              <a:gd name="connsiteX15" fmla="*/ 5000 w 10000"/>
              <a:gd name="connsiteY15" fmla="*/ 10000 h 10000"/>
              <a:gd name="connsiteX16" fmla="*/ 10000 w 10000"/>
              <a:gd name="connsiteY16" fmla="*/ 7558 h 10000"/>
              <a:gd name="connsiteX17" fmla="*/ 10000 w 10000"/>
              <a:gd name="connsiteY17" fmla="*/ 7558 h 10000"/>
              <a:gd name="connsiteX18" fmla="*/ 10000 w 10000"/>
              <a:gd name="connsiteY18" fmla="*/ 3140 h 10000"/>
              <a:gd name="connsiteX19" fmla="*/ 9048 w 10000"/>
              <a:gd name="connsiteY19" fmla="*/ 267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00" h="10000">
                <a:moveTo>
                  <a:pt x="9048" y="2674"/>
                </a:moveTo>
                <a:cubicBezTo>
                  <a:pt x="8571" y="2674"/>
                  <a:pt x="8333" y="2907"/>
                  <a:pt x="8333" y="3140"/>
                </a:cubicBezTo>
                <a:lnTo>
                  <a:pt x="8333" y="7558"/>
                </a:lnTo>
                <a:cubicBezTo>
                  <a:pt x="8333" y="8488"/>
                  <a:pt x="6905" y="9186"/>
                  <a:pt x="5000" y="9186"/>
                </a:cubicBezTo>
                <a:cubicBezTo>
                  <a:pt x="3095" y="9186"/>
                  <a:pt x="1667" y="8488"/>
                  <a:pt x="1667" y="7558"/>
                </a:cubicBezTo>
                <a:lnTo>
                  <a:pt x="1667" y="1860"/>
                </a:lnTo>
                <a:cubicBezTo>
                  <a:pt x="1667" y="1279"/>
                  <a:pt x="2619" y="814"/>
                  <a:pt x="3810" y="814"/>
                </a:cubicBezTo>
                <a:cubicBezTo>
                  <a:pt x="5000" y="814"/>
                  <a:pt x="5952" y="1279"/>
                  <a:pt x="5952" y="1860"/>
                </a:cubicBezTo>
                <a:lnTo>
                  <a:pt x="5952" y="1860"/>
                </a:lnTo>
                <a:cubicBezTo>
                  <a:pt x="5954" y="1899"/>
                  <a:pt x="5936" y="1996"/>
                  <a:pt x="5964" y="2096"/>
                </a:cubicBezTo>
                <a:lnTo>
                  <a:pt x="7619" y="1860"/>
                </a:lnTo>
                <a:lnTo>
                  <a:pt x="7619" y="1860"/>
                </a:lnTo>
                <a:cubicBezTo>
                  <a:pt x="7619" y="814"/>
                  <a:pt x="5952" y="0"/>
                  <a:pt x="3810" y="0"/>
                </a:cubicBezTo>
                <a:cubicBezTo>
                  <a:pt x="1667" y="0"/>
                  <a:pt x="0" y="814"/>
                  <a:pt x="0" y="1860"/>
                </a:cubicBezTo>
                <a:lnTo>
                  <a:pt x="0" y="7558"/>
                </a:lnTo>
                <a:cubicBezTo>
                  <a:pt x="0" y="8953"/>
                  <a:pt x="2381" y="10000"/>
                  <a:pt x="5000" y="10000"/>
                </a:cubicBezTo>
                <a:cubicBezTo>
                  <a:pt x="7857" y="10000"/>
                  <a:pt x="10000" y="8953"/>
                  <a:pt x="10000" y="7558"/>
                </a:cubicBezTo>
                <a:lnTo>
                  <a:pt x="10000" y="7558"/>
                </a:lnTo>
                <a:lnTo>
                  <a:pt x="10000" y="3140"/>
                </a:lnTo>
                <a:cubicBezTo>
                  <a:pt x="10000" y="2907"/>
                  <a:pt x="9524" y="2674"/>
                  <a:pt x="9048" y="2674"/>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578910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bout Me Slide">
    <p:spTree>
      <p:nvGrpSpPr>
        <p:cNvPr id="1" name=""/>
        <p:cNvGrpSpPr/>
        <p:nvPr/>
      </p:nvGrpSpPr>
      <p:grpSpPr>
        <a:xfrm>
          <a:off x="0" y="0"/>
          <a:ext cx="0" cy="0"/>
          <a:chOff x="0" y="0"/>
          <a:chExt cx="0" cy="0"/>
        </a:xfrm>
      </p:grpSpPr>
      <p:sp>
        <p:nvSpPr>
          <p:cNvPr id="15" name="Rectangle 14"/>
          <p:cNvSpPr/>
          <p:nvPr userDrawn="1"/>
        </p:nvSpPr>
        <p:spPr bwMode="gray">
          <a:xfrm>
            <a:off x="519248" y="1313411"/>
            <a:ext cx="7311341" cy="51762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About me</a:t>
            </a:r>
          </a:p>
        </p:txBody>
      </p:sp>
      <p:sp>
        <p:nvSpPr>
          <p:cNvPr id="8" name="Picture Placeholder 7"/>
          <p:cNvSpPr>
            <a:spLocks noGrp="1"/>
          </p:cNvSpPr>
          <p:nvPr>
            <p:ph type="pic" sz="quarter" idx="12"/>
          </p:nvPr>
        </p:nvSpPr>
        <p:spPr>
          <a:xfrm rot="240000">
            <a:off x="8359521" y="1649192"/>
            <a:ext cx="3072384" cy="3072384"/>
          </a:xfrm>
          <a:prstGeom prst="ellipse">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a:t>Speaker </a:t>
            </a:r>
            <a:r>
              <a:rPr lang="es-ES" dirty="0" err="1"/>
              <a:t>background</a:t>
            </a:r>
            <a:r>
              <a:rPr lang="es-ES" dirty="0"/>
              <a:t> &amp; </a:t>
            </a:r>
            <a:r>
              <a:rPr lang="es-ES" dirty="0" err="1"/>
              <a:t>contact</a:t>
            </a:r>
            <a:endParaRPr lang="en-US" dirty="0"/>
          </a:p>
        </p:txBody>
      </p:sp>
      <p:pic>
        <p:nvPicPr>
          <p:cNvPr id="9"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
        <p:nvSpPr>
          <p:cNvPr id="4" name="Picture Placeholder 3"/>
          <p:cNvSpPr>
            <a:spLocks noGrp="1"/>
          </p:cNvSpPr>
          <p:nvPr>
            <p:ph type="pic" sz="quarter" idx="14"/>
          </p:nvPr>
        </p:nvSpPr>
        <p:spPr>
          <a:xfrm>
            <a:off x="519113" y="5346700"/>
            <a:ext cx="1970087" cy="1143000"/>
          </a:xfrm>
        </p:spPr>
        <p:txBody>
          <a:bodyPr/>
          <a:lstStyle/>
          <a:p>
            <a:endParaRPr lang="es-ES"/>
          </a:p>
        </p:txBody>
      </p:sp>
      <p:sp>
        <p:nvSpPr>
          <p:cNvPr id="12" name="Picture Placeholder 3"/>
          <p:cNvSpPr>
            <a:spLocks noGrp="1"/>
          </p:cNvSpPr>
          <p:nvPr>
            <p:ph type="pic" sz="quarter" idx="15"/>
          </p:nvPr>
        </p:nvSpPr>
        <p:spPr>
          <a:xfrm>
            <a:off x="2817813" y="5346700"/>
            <a:ext cx="1970087" cy="1143000"/>
          </a:xfrm>
        </p:spPr>
        <p:txBody>
          <a:bodyPr/>
          <a:lstStyle/>
          <a:p>
            <a:endParaRPr lang="es-ES"/>
          </a:p>
        </p:txBody>
      </p:sp>
      <p:sp>
        <p:nvSpPr>
          <p:cNvPr id="13" name="Picture Placeholder 3"/>
          <p:cNvSpPr>
            <a:spLocks noGrp="1"/>
          </p:cNvSpPr>
          <p:nvPr>
            <p:ph type="pic" sz="quarter" idx="16"/>
          </p:nvPr>
        </p:nvSpPr>
        <p:spPr>
          <a:xfrm>
            <a:off x="5111019" y="5346700"/>
            <a:ext cx="1970087" cy="1143000"/>
          </a:xfrm>
        </p:spPr>
        <p:txBody>
          <a:bodyPr/>
          <a:lstStyle/>
          <a:p>
            <a:endParaRPr lang="es-ES"/>
          </a:p>
        </p:txBody>
      </p:sp>
    </p:spTree>
    <p:extLst>
      <p:ext uri="{BB962C8B-B14F-4D97-AF65-F5344CB8AC3E}">
        <p14:creationId xmlns:p14="http://schemas.microsoft.com/office/powerpoint/2010/main" val="3657806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estions Without Pict Slide">
    <p:spTree>
      <p:nvGrpSpPr>
        <p:cNvPr id="1" name=""/>
        <p:cNvGrpSpPr/>
        <p:nvPr/>
      </p:nvGrpSpPr>
      <p:grpSpPr>
        <a:xfrm>
          <a:off x="0" y="0"/>
          <a:ext cx="0" cy="0"/>
          <a:chOff x="0" y="0"/>
          <a:chExt cx="0" cy="0"/>
        </a:xfrm>
      </p:grpSpPr>
      <p:sp>
        <p:nvSpPr>
          <p:cNvPr id="15" name="Rectangle 14"/>
          <p:cNvSpPr/>
          <p:nvPr userDrawn="1"/>
        </p:nvSpPr>
        <p:spPr bwMode="gray">
          <a:xfrm>
            <a:off x="519248" y="1313411"/>
            <a:ext cx="7402781" cy="497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Subtitle 2"/>
          <p:cNvSpPr>
            <a:spLocks noGrp="1"/>
          </p:cNvSpPr>
          <p:nvPr>
            <p:ph type="subTitle" idx="1" hasCustomPrompt="1"/>
          </p:nvPr>
        </p:nvSpPr>
        <p:spPr>
          <a:xfrm>
            <a:off x="676701" y="1805270"/>
            <a:ext cx="7049316" cy="627864"/>
          </a:xfrm>
        </p:spPr>
        <p:txBody>
          <a:bodyPr vert="horz" wrap="square" lIns="182880" tIns="182880" rIns="0" bIns="0" rtlCol="0" anchor="t" anchorCtr="0">
            <a:spAutoFit/>
          </a:bodyPr>
          <a:lstStyle>
            <a:lvl1pPr marL="574675" indent="-571500">
              <a:buNone/>
              <a:defRPr lang="en-US" sz="3200" b="1" spc="-100" baseline="0" dirty="0" smtClean="0">
                <a:solidFill>
                  <a:schemeClr val="tx1">
                    <a:alpha val="99000"/>
                  </a:schemeClr>
                </a:solidFill>
                <a:latin typeface="Segoe UI Light" pitchFamily="34" charset="0"/>
              </a:defRPr>
            </a:lvl1pPr>
            <a:lvl2pPr marL="346075" indent="-342900">
              <a:buNone/>
              <a:defRPr lang="en-US" spc="-50" baseline="0" dirty="0" smtClean="0">
                <a:solidFill>
                  <a:schemeClr val="tx1">
                    <a:alpha val="99000"/>
                  </a:schemeClr>
                </a:solidFill>
              </a:defRPr>
            </a:lvl2pPr>
          </a:lstStyle>
          <a:p>
            <a:pPr marL="3175" lvl="0" indent="0">
              <a:spcBef>
                <a:spcPts val="0"/>
              </a:spcBef>
              <a:spcAft>
                <a:spcPts val="900"/>
              </a:spcAft>
              <a:buSzPct val="80000"/>
            </a:pPr>
            <a:r>
              <a:rPr lang="es-ES" dirty="0"/>
              <a:t>Speaker </a:t>
            </a:r>
            <a:r>
              <a:rPr lang="es-ES" dirty="0" err="1"/>
              <a:t>Name</a:t>
            </a:r>
            <a:endParaRPr lang="es-ES" dirty="0"/>
          </a:p>
        </p:txBody>
      </p:sp>
      <p:sp>
        <p:nvSpPr>
          <p:cNvPr id="5" name="Text Placeholder 4"/>
          <p:cNvSpPr>
            <a:spLocks noGrp="1"/>
          </p:cNvSpPr>
          <p:nvPr>
            <p:ph type="body" sz="quarter" idx="11" hasCustomPrompt="1"/>
          </p:nvPr>
        </p:nvSpPr>
        <p:spPr>
          <a:xfrm>
            <a:off x="521344" y="228601"/>
            <a:ext cx="11149439" cy="747897"/>
          </a:xfrm>
        </p:spPr>
        <p:txBody>
          <a:bodyPr vert="horz" wrap="square" lIns="0" tIns="0" rIns="0" bIns="0" rtlCol="0" anchor="t">
            <a:spAutoFit/>
          </a:bodyPr>
          <a:lstStyle>
            <a:lvl1pPr marL="0" indent="0">
              <a:buNone/>
              <a:defRPr lang="en-US" sz="5400" b="0" cap="none" spc="-100" baseline="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a:t>Questions?</a:t>
            </a:r>
          </a:p>
        </p:txBody>
      </p:sp>
      <p:sp>
        <p:nvSpPr>
          <p:cNvPr id="16" name="Text Placeholder 15"/>
          <p:cNvSpPr>
            <a:spLocks noGrp="1"/>
          </p:cNvSpPr>
          <p:nvPr>
            <p:ph type="body" sz="quarter" idx="13" hasCustomPrompt="1"/>
          </p:nvPr>
        </p:nvSpPr>
        <p:spPr>
          <a:xfrm>
            <a:off x="676701" y="2510034"/>
            <a:ext cx="7049316" cy="627864"/>
          </a:xfrm>
        </p:spPr>
        <p:txBody>
          <a:bodyPr vert="horz" wrap="square" lIns="182880" tIns="182880" rIns="0" bIns="0" rtlCol="0" anchor="t" anchorCtr="0">
            <a:spAutoFit/>
          </a:bodyPr>
          <a:lstStyle>
            <a:lvl1pPr>
              <a:defRPr lang="en-US" sz="3200" b="0" spc="-100" baseline="0" dirty="0">
                <a:solidFill>
                  <a:schemeClr val="tx1">
                    <a:alpha val="99000"/>
                  </a:schemeClr>
                </a:solidFill>
                <a:latin typeface="Segoe UI Light" pitchFamily="34" charset="0"/>
              </a:defRPr>
            </a:lvl1pPr>
          </a:lstStyle>
          <a:p>
            <a:pPr marL="3175" lvl="0" indent="0">
              <a:spcBef>
                <a:spcPts val="0"/>
              </a:spcBef>
              <a:spcAft>
                <a:spcPts val="900"/>
              </a:spcAft>
              <a:buSzPct val="80000"/>
              <a:buNone/>
            </a:pPr>
            <a:r>
              <a:rPr lang="es-ES" dirty="0"/>
              <a:t>Speaker </a:t>
            </a:r>
            <a:r>
              <a:rPr lang="es-ES" dirty="0" err="1"/>
              <a:t>contact</a:t>
            </a:r>
            <a:endParaRPr lang="en-US" dirty="0"/>
          </a:p>
        </p:txBody>
      </p:sp>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
        <p:nvSpPr>
          <p:cNvPr id="9" name="Picture Placeholder 3"/>
          <p:cNvSpPr>
            <a:spLocks noGrp="1"/>
          </p:cNvSpPr>
          <p:nvPr>
            <p:ph type="pic" sz="quarter" idx="14"/>
          </p:nvPr>
        </p:nvSpPr>
        <p:spPr>
          <a:xfrm>
            <a:off x="519113" y="5346700"/>
            <a:ext cx="1970087" cy="1143000"/>
          </a:xfrm>
        </p:spPr>
        <p:txBody>
          <a:bodyPr/>
          <a:lstStyle/>
          <a:p>
            <a:endParaRPr lang="es-ES"/>
          </a:p>
        </p:txBody>
      </p:sp>
      <p:sp>
        <p:nvSpPr>
          <p:cNvPr id="10" name="Picture Placeholder 3"/>
          <p:cNvSpPr>
            <a:spLocks noGrp="1"/>
          </p:cNvSpPr>
          <p:nvPr>
            <p:ph type="pic" sz="quarter" idx="15"/>
          </p:nvPr>
        </p:nvSpPr>
        <p:spPr>
          <a:xfrm>
            <a:off x="2817813" y="5346700"/>
            <a:ext cx="1970087" cy="1143000"/>
          </a:xfrm>
        </p:spPr>
        <p:txBody>
          <a:bodyPr/>
          <a:lstStyle/>
          <a:p>
            <a:endParaRPr lang="es-ES"/>
          </a:p>
        </p:txBody>
      </p:sp>
      <p:sp>
        <p:nvSpPr>
          <p:cNvPr id="11" name="Picture Placeholder 3"/>
          <p:cNvSpPr>
            <a:spLocks noGrp="1"/>
          </p:cNvSpPr>
          <p:nvPr>
            <p:ph type="pic" sz="quarter" idx="16"/>
          </p:nvPr>
        </p:nvSpPr>
        <p:spPr>
          <a:xfrm>
            <a:off x="5111019" y="5346700"/>
            <a:ext cx="1970087" cy="1143000"/>
          </a:xfrm>
        </p:spPr>
        <p:txBody>
          <a:bodyPr/>
          <a:lstStyle/>
          <a:p>
            <a:endParaRPr lang="es-ES"/>
          </a:p>
        </p:txBody>
      </p:sp>
      <p:sp>
        <p:nvSpPr>
          <p:cNvPr id="12" name="Picture Placeholder 7"/>
          <p:cNvSpPr>
            <a:spLocks noGrp="1"/>
          </p:cNvSpPr>
          <p:nvPr>
            <p:ph type="pic" sz="quarter" idx="12"/>
          </p:nvPr>
        </p:nvSpPr>
        <p:spPr>
          <a:xfrm rot="240000">
            <a:off x="8359521" y="1649192"/>
            <a:ext cx="3072384" cy="3072384"/>
          </a:xfrm>
          <a:prstGeom prst="ellipse">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txBody>
          <a:bodyPr/>
          <a:lstStyle/>
          <a:p>
            <a:endParaRPr lang="en-US" dirty="0"/>
          </a:p>
        </p:txBody>
      </p:sp>
    </p:spTree>
    <p:extLst>
      <p:ext uri="{BB962C8B-B14F-4D97-AF65-F5344CB8AC3E}">
        <p14:creationId xmlns:p14="http://schemas.microsoft.com/office/powerpoint/2010/main" val="3891033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 Slide">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a:t>Section title</a:t>
            </a:r>
          </a:p>
        </p:txBody>
      </p:sp>
      <p:grpSp>
        <p:nvGrpSpPr>
          <p:cNvPr id="7" name="Group 6"/>
          <p:cNvGrpSpPr/>
          <p:nvPr userDrawn="1"/>
        </p:nvGrpSpPr>
        <p:grpSpPr>
          <a:xfrm>
            <a:off x="233680" y="2631409"/>
            <a:ext cx="1809714" cy="1093370"/>
            <a:chOff x="1411369" y="3975421"/>
            <a:chExt cx="1714604" cy="1035908"/>
          </a:xfrm>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grpSp>
      <p:pic>
        <p:nvPicPr>
          <p:cNvPr id="12"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030494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 Slide">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userDrawn="1"/>
        </p:nvSpPr>
        <p:spPr bwMode="gray">
          <a:xfrm>
            <a:off x="0" y="2072640"/>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tx1">
                    <a:lumMod val="50000"/>
                    <a:lumOff val="50000"/>
                    <a:alpha val="99000"/>
                  </a:schemeClr>
                </a:solidFill>
                <a:effectLst/>
                <a:latin typeface="Segoe UI Light" pitchFamily="34" charset="0"/>
                <a:cs typeface="Arial" charset="0"/>
              </a:defRPr>
            </a:lvl1pPr>
          </a:lstStyle>
          <a:p>
            <a:pPr lvl="0">
              <a:spcBef>
                <a:spcPct val="0"/>
              </a:spcBef>
            </a:pPr>
            <a:r>
              <a:rPr lang="en-US" dirty="0"/>
              <a:t>Section title</a:t>
            </a:r>
          </a:p>
        </p:txBody>
      </p:sp>
      <p:pic>
        <p:nvPicPr>
          <p:cNvPr id="8"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677" y="1900963"/>
            <a:ext cx="2629354" cy="2629354"/>
          </a:xfrm>
          <a:prstGeom prst="rect">
            <a:avLst/>
          </a:prstGeom>
        </p:spPr>
      </p:pic>
    </p:spTree>
    <p:extLst>
      <p:ext uri="{BB962C8B-B14F-4D97-AF65-F5344CB8AC3E}">
        <p14:creationId xmlns:p14="http://schemas.microsoft.com/office/powerpoint/2010/main" val="208053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C Slide">
    <p:bg bwMode="gray">
      <p:bgPr>
        <a:solidFill>
          <a:srgbClr val="00B0F0"/>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2451085" y="2072640"/>
            <a:ext cx="9301180" cy="2286000"/>
          </a:xfrm>
          <a:prstGeom prst="rect">
            <a:avLst/>
          </a:prstGeom>
          <a:solidFill>
            <a:srgbClr val="0091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solidFill>
                <a:schemeClr val="bg1"/>
              </a:solidFill>
            </a:endParaRPr>
          </a:p>
        </p:txBody>
      </p:sp>
      <p:sp>
        <p:nvSpPr>
          <p:cNvPr id="15" name="Rectangle 14"/>
          <p:cNvSpPr/>
          <p:nvPr userDrawn="1"/>
        </p:nvSpPr>
        <p:spPr bwMode="gray">
          <a:xfrm>
            <a:off x="0" y="2072640"/>
            <a:ext cx="2286000" cy="2286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 name="Group 6"/>
          <p:cNvGrpSpPr/>
          <p:nvPr userDrawn="1"/>
        </p:nvGrpSpPr>
        <p:grpSpPr>
          <a:xfrm>
            <a:off x="233680" y="2631409"/>
            <a:ext cx="1809714" cy="1093370"/>
            <a:chOff x="1411369" y="3975421"/>
            <a:chExt cx="1714604" cy="1035908"/>
          </a:xfrm>
          <a:solidFill>
            <a:srgbClr val="00B0F0"/>
          </a:solidFill>
        </p:grpSpPr>
        <p:sp>
          <p:nvSpPr>
            <p:cNvPr id="8"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sp>
          <p:nvSpPr>
            <p:cNvPr id="9"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292929"/>
                </a:solidFill>
              </a:endParaRPr>
            </a:p>
          </p:txBody>
        </p:sp>
      </p:grpSp>
      <p:sp>
        <p:nvSpPr>
          <p:cNvPr id="11" name="Text Placeholder 4"/>
          <p:cNvSpPr>
            <a:spLocks noGrp="1"/>
          </p:cNvSpPr>
          <p:nvPr>
            <p:ph type="body" sz="quarter" idx="11" hasCustomPrompt="1"/>
          </p:nvPr>
        </p:nvSpPr>
        <p:spPr>
          <a:xfrm>
            <a:off x="2686216" y="2841692"/>
            <a:ext cx="8829923" cy="747897"/>
          </a:xfrm>
        </p:spPr>
        <p:txBody>
          <a:bodyPr vert="horz" wrap="square" lIns="0" tIns="0" rIns="0" bIns="0" rtlCol="0" anchor="ctr">
            <a:spAutoFit/>
          </a:bodyPr>
          <a:lstStyle>
            <a:lvl1pPr marL="0" indent="0">
              <a:buNone/>
              <a:defRPr lang="en-US" sz="5400" b="0" cap="none" spc="-100" baseline="0" dirty="0" smtClean="0">
                <a:ln w="3175">
                  <a:noFill/>
                </a:ln>
                <a:solidFill>
                  <a:schemeClr val="bg1">
                    <a:alpha val="99000"/>
                  </a:schemeClr>
                </a:solidFill>
                <a:effectLst/>
                <a:latin typeface="Segoe UI Light" pitchFamily="34" charset="0"/>
                <a:cs typeface="Arial" charset="0"/>
              </a:defRPr>
            </a:lvl1pPr>
          </a:lstStyle>
          <a:p>
            <a:pPr lvl="0">
              <a:spcBef>
                <a:spcPct val="0"/>
              </a:spcBef>
            </a:pPr>
            <a:r>
              <a:rPr lang="en-US" dirty="0"/>
              <a:t>Section title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6901" y="5831222"/>
            <a:ext cx="1239076" cy="805780"/>
          </a:xfrm>
          <a:prstGeom prst="rect">
            <a:avLst/>
          </a:prstGeom>
        </p:spPr>
      </p:pic>
    </p:spTree>
    <p:extLst>
      <p:ext uri="{BB962C8B-B14F-4D97-AF65-F5344CB8AC3E}">
        <p14:creationId xmlns:p14="http://schemas.microsoft.com/office/powerpoint/2010/main" val="2011234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A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2286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rgbClr val="00B0F0"/>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3851200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og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5768" y="744537"/>
            <a:ext cx="7621064" cy="5144218"/>
          </a:xfrm>
          <a:prstGeom prst="rect">
            <a:avLst/>
          </a:prstGeom>
        </p:spPr>
      </p:pic>
    </p:spTree>
    <p:extLst>
      <p:ext uri="{BB962C8B-B14F-4D97-AF65-F5344CB8AC3E}">
        <p14:creationId xmlns:p14="http://schemas.microsoft.com/office/powerpoint/2010/main" val="1287583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vent World Slide">
    <p:spTree>
      <p:nvGrpSpPr>
        <p:cNvPr id="1" name=""/>
        <p:cNvGrpSpPr/>
        <p:nvPr/>
      </p:nvGrpSpPr>
      <p:grpSpPr>
        <a:xfrm>
          <a:off x="0" y="0"/>
          <a:ext cx="0" cy="0"/>
          <a:chOff x="0" y="0"/>
          <a:chExt cx="0" cy="0"/>
        </a:xfrm>
      </p:grpSpPr>
      <p:pic>
        <p:nvPicPr>
          <p:cNvPr id="3" name="Picture 2" descr="http://spain.windowsazurebootcamp.org/image/GWAB/World.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5937" t="16196" r="16596" b="14033"/>
          <a:stretch/>
        </p:blipFill>
        <p:spPr bwMode="auto">
          <a:xfrm>
            <a:off x="613458" y="104173"/>
            <a:ext cx="10936780" cy="65975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562582" y="581966"/>
            <a:ext cx="9969665" cy="3139321"/>
          </a:xfrm>
          <a:prstGeom prst="rect">
            <a:avLst/>
          </a:prstGeom>
        </p:spPr>
        <p:txBody>
          <a:bodyPr wrap="square">
            <a:spAutoFit/>
          </a:bodyPr>
          <a:lstStyle/>
          <a:p>
            <a:pPr algn="r"/>
            <a:r>
              <a:rPr lang="es-ES_tradnl" sz="6600" b="1" dirty="0">
                <a:solidFill>
                  <a:srgbClr val="222222"/>
                </a:solidFill>
                <a:latin typeface="Segoe UI" panose="020B0502040204020203" pitchFamily="34" charset="0"/>
                <a:cs typeface="Segoe UI" panose="020B0502040204020203" pitchFamily="34" charset="0"/>
              </a:rPr>
              <a:t>EL MAYOR EVENTO DE COMUNIDAD SOBRE MICROSOFT AZURE</a:t>
            </a:r>
            <a:endParaRPr lang="es-ES_tradnl" sz="6600" b="1" dirty="0">
              <a:latin typeface="Segoe UI" panose="020B0502040204020203" pitchFamily="34" charset="0"/>
              <a:cs typeface="Segoe UI" panose="020B0502040204020203" pitchFamily="34" charset="0"/>
            </a:endParaRPr>
          </a:p>
        </p:txBody>
      </p:sp>
      <p:sp>
        <p:nvSpPr>
          <p:cNvPr id="6" name="Rectangle 5"/>
          <p:cNvSpPr/>
          <p:nvPr userDrawn="1"/>
        </p:nvSpPr>
        <p:spPr>
          <a:xfrm>
            <a:off x="5208612" y="3777496"/>
            <a:ext cx="6323635" cy="2308324"/>
          </a:xfrm>
          <a:prstGeom prst="rect">
            <a:avLst/>
          </a:prstGeom>
        </p:spPr>
        <p:txBody>
          <a:bodyPr wrap="square">
            <a:spAutoFit/>
          </a:bodyPr>
          <a:lstStyle/>
          <a:p>
            <a:pPr algn="r"/>
            <a:r>
              <a:rPr lang="es-ES_tradnl" sz="4800" b="1" dirty="0">
                <a:solidFill>
                  <a:srgbClr val="222222"/>
                </a:solidFill>
                <a:latin typeface="Segoe UI Light" panose="020B0502040204020203" pitchFamily="34" charset="0"/>
                <a:cs typeface="Segoe UI Light" panose="020B0502040204020203" pitchFamily="34" charset="0"/>
              </a:rPr>
              <a:t>196 LOCALIZACIONES</a:t>
            </a:r>
            <a:endParaRPr lang="es-ES_tradnl" sz="4800" b="1" dirty="0">
              <a:latin typeface="Segoe UI Light" panose="020B0502040204020203" pitchFamily="34" charset="0"/>
              <a:cs typeface="Segoe UI Light" panose="020B0502040204020203" pitchFamily="34" charset="0"/>
            </a:endParaRPr>
          </a:p>
          <a:p>
            <a:pPr algn="r"/>
            <a:r>
              <a:rPr lang="es-ES_tradnl" sz="4800" b="1" dirty="0">
                <a:solidFill>
                  <a:srgbClr val="222222"/>
                </a:solidFill>
                <a:latin typeface="Segoe UI Light" panose="020B0502040204020203" pitchFamily="34" charset="0"/>
                <a:cs typeface="Segoe UI Light" panose="020B0502040204020203" pitchFamily="34" charset="0"/>
              </a:rPr>
              <a:t>53 PAISES</a:t>
            </a:r>
          </a:p>
          <a:p>
            <a:pPr algn="r"/>
            <a:r>
              <a:rPr lang="es-ES_tradnl" sz="4800" b="1" dirty="0">
                <a:latin typeface="Segoe UI Light" panose="020B0502040204020203" pitchFamily="34" charset="0"/>
                <a:cs typeface="Segoe UI Light" panose="020B0502040204020203" pitchFamily="34" charset="0"/>
              </a:rPr>
              <a:t>+10000 PARTICIPANTES</a:t>
            </a:r>
          </a:p>
        </p:txBody>
      </p:sp>
    </p:spTree>
    <p:extLst>
      <p:ext uri="{BB962C8B-B14F-4D97-AF65-F5344CB8AC3E}">
        <p14:creationId xmlns:p14="http://schemas.microsoft.com/office/powerpoint/2010/main" val="4099367386"/>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67217A"/>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5711631"/>
            <a:ext cx="2595506" cy="1163490"/>
          </a:xfrm>
          <a:prstGeom prst="rect">
            <a:avLst/>
          </a:prstGeom>
        </p:spPr>
      </p:pic>
      <p:sp>
        <p:nvSpPr>
          <p:cNvPr id="14" name="Rectangle 13"/>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
        <p:nvSpPr>
          <p:cNvPr id="8" name="Rectangle 7"/>
          <p:cNvSpPr>
            <a:spLocks noChangeArrowheads="1"/>
          </p:cNvSpPr>
          <p:nvPr/>
        </p:nvSpPr>
        <p:spPr bwMode="auto">
          <a:xfrm>
            <a:off x="4" y="2289572"/>
            <a:ext cx="12191999" cy="208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54" tIns="44826" rIns="89654" bIns="4482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547" rtl="0" eaLnBrk="0" fontAlgn="base" latinLnBrk="0" hangingPunct="0">
              <a:lnSpc>
                <a:spcPct val="100000"/>
              </a:lnSpc>
              <a:spcBef>
                <a:spcPct val="0"/>
              </a:spcBef>
              <a:spcAft>
                <a:spcPct val="0"/>
              </a:spcAft>
              <a:buClrTx/>
              <a:buSzTx/>
              <a:buFontTx/>
              <a:buNone/>
              <a:tabLst/>
            </a:pPr>
            <a:r>
              <a:rPr kumimoji="0" lang="es-ES" altLang="es-ES" sz="6471" i="0" u="none" strike="noStrike" cap="none" normalizeH="0" baseline="0" dirty="0">
                <a:ln>
                  <a:noFill/>
                </a:ln>
                <a:solidFill>
                  <a:srgbClr val="FFFFFF"/>
                </a:solidFill>
                <a:effectLst/>
                <a:latin typeface="Segoe UI Light" panose="020B0502040204020203" pitchFamily="34" charset="0"/>
                <a:cs typeface="Segoe UI Light" panose="020B0502040204020203" pitchFamily="34" charset="0"/>
              </a:rPr>
              <a:t>.NET Conference 2016</a:t>
            </a:r>
          </a:p>
          <a:p>
            <a:pPr marL="0" marR="0" lvl="0" indent="0" algn="ctr" defTabSz="896547" rtl="0" eaLnBrk="0" fontAlgn="base" latinLnBrk="0" hangingPunct="0">
              <a:lnSpc>
                <a:spcPct val="100000"/>
              </a:lnSpc>
              <a:spcBef>
                <a:spcPct val="0"/>
              </a:spcBef>
              <a:spcAft>
                <a:spcPct val="0"/>
              </a:spcAft>
              <a:buClrTx/>
              <a:buSzTx/>
              <a:buFontTx/>
              <a:buNone/>
              <a:tabLst/>
            </a:pPr>
            <a:r>
              <a:rPr kumimoji="0" lang="es-ES" altLang="es-ES" sz="6471" i="0" u="none" strike="noStrike" kern="1200" cap="none" normalizeH="0" baseline="0" dirty="0">
                <a:ln>
                  <a:noFill/>
                </a:ln>
                <a:solidFill>
                  <a:srgbClr val="FFFFFF"/>
                </a:solidFill>
                <a:effectLst/>
                <a:latin typeface="Segoe UI Light" panose="020B0502040204020203" pitchFamily="34" charset="0"/>
                <a:ea typeface="+mn-ea"/>
                <a:cs typeface="Segoe UI Light" panose="020B0502040204020203" pitchFamily="34" charset="0"/>
              </a:rPr>
              <a:t>Spain</a:t>
            </a:r>
          </a:p>
        </p:txBody>
      </p:sp>
    </p:spTree>
    <p:extLst>
      <p:ext uri="{BB962C8B-B14F-4D97-AF65-F5344CB8AC3E}">
        <p14:creationId xmlns:p14="http://schemas.microsoft.com/office/powerpoint/2010/main" val="7003388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306" y="3904097"/>
            <a:ext cx="6872526" cy="1168581"/>
          </a:xfrm>
          <a:noFill/>
        </p:spPr>
        <p:txBody>
          <a:bodyPr lIns="146304" tIns="109728" rIns="146304" bIns="109728" anchor="b">
            <a:noAutofit/>
          </a:bodyPr>
          <a:lstStyle>
            <a:lvl1pPr marL="0" indent="0">
              <a:spcBef>
                <a:spcPts val="0"/>
              </a:spcBef>
              <a:buNone/>
              <a:defRPr sz="2353"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sp>
        <p:nvSpPr>
          <p:cNvPr id="9" name="Title 1"/>
          <p:cNvSpPr>
            <a:spLocks noGrp="1"/>
          </p:cNvSpPr>
          <p:nvPr>
            <p:ph type="title" hasCustomPrompt="1"/>
          </p:nvPr>
        </p:nvSpPr>
        <p:spPr>
          <a:xfrm>
            <a:off x="269306" y="2075840"/>
            <a:ext cx="6872526" cy="1801436"/>
          </a:xfrm>
          <a:noFill/>
        </p:spPr>
        <p:txBody>
          <a:bodyPr lIns="146304" tIns="91440" rIns="146304" bIns="91440" anchor="t" anchorCtr="0"/>
          <a:lstStyle>
            <a:lvl1pPr>
              <a:defRPr sz="5295" spc="-98" baseline="0">
                <a:solidFill>
                  <a:schemeClr val="bg1"/>
                </a:soli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5711631"/>
            <a:ext cx="2595506" cy="1163490"/>
          </a:xfrm>
          <a:prstGeom prst="rect">
            <a:avLst/>
          </a:prstGeom>
        </p:spPr>
      </p:pic>
      <p:sp>
        <p:nvSpPr>
          <p:cNvPr id="10" name="Rectangle 9"/>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pic>
        <p:nvPicPr>
          <p:cNvPr id="3" name="Picture 2"/>
          <p:cNvPicPr>
            <a:picLocks noChangeAspect="1"/>
          </p:cNvPicPr>
          <p:nvPr userDrawn="1"/>
        </p:nvPicPr>
        <p:blipFill>
          <a:blip r:embed="rId3"/>
          <a:stretch>
            <a:fillRect/>
          </a:stretch>
        </p:blipFill>
        <p:spPr>
          <a:xfrm>
            <a:off x="7067127" y="664631"/>
            <a:ext cx="4559296" cy="5173632"/>
          </a:xfrm>
          <a:prstGeom prst="rect">
            <a:avLst/>
          </a:prstGeom>
        </p:spPr>
      </p:pic>
    </p:spTree>
    <p:extLst>
      <p:ext uri="{BB962C8B-B14F-4D97-AF65-F5344CB8AC3E}">
        <p14:creationId xmlns:p14="http://schemas.microsoft.com/office/powerpoint/2010/main" val="105526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onsors">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41810" y="401845"/>
            <a:ext cx="4082643" cy="1501985"/>
          </a:xfrm>
          <a:prstGeom prst="rect">
            <a:avLst/>
          </a:prstGeom>
        </p:spPr>
      </p:pic>
      <p:graphicFrame>
        <p:nvGraphicFramePr>
          <p:cNvPr id="3" name="Table 2"/>
          <p:cNvGraphicFramePr>
            <a:graphicFrameLocks noGrp="1"/>
          </p:cNvGraphicFramePr>
          <p:nvPr userDrawn="1">
            <p:extLst/>
          </p:nvPr>
        </p:nvGraphicFramePr>
        <p:xfrm>
          <a:off x="704581" y="1635896"/>
          <a:ext cx="10757098" cy="5020691"/>
        </p:xfrm>
        <a:graphic>
          <a:graphicData uri="http://schemas.openxmlformats.org/drawingml/2006/table">
            <a:tbl>
              <a:tblPr>
                <a:tableStyleId>{5C22544A-7EE6-4342-B048-85BDC9FD1C3A}</a:tableStyleId>
              </a:tblPr>
              <a:tblGrid>
                <a:gridCol w="1344637">
                  <a:extLst>
                    <a:ext uri="{9D8B030D-6E8A-4147-A177-3AD203B41FA5}">
                      <a16:colId xmlns:a16="http://schemas.microsoft.com/office/drawing/2014/main" val="714248959"/>
                    </a:ext>
                  </a:extLst>
                </a:gridCol>
                <a:gridCol w="1344637">
                  <a:extLst>
                    <a:ext uri="{9D8B030D-6E8A-4147-A177-3AD203B41FA5}">
                      <a16:colId xmlns:a16="http://schemas.microsoft.com/office/drawing/2014/main" val="636315437"/>
                    </a:ext>
                  </a:extLst>
                </a:gridCol>
                <a:gridCol w="1344637">
                  <a:extLst>
                    <a:ext uri="{9D8B030D-6E8A-4147-A177-3AD203B41FA5}">
                      <a16:colId xmlns:a16="http://schemas.microsoft.com/office/drawing/2014/main" val="3456172025"/>
                    </a:ext>
                  </a:extLst>
                </a:gridCol>
                <a:gridCol w="1344637">
                  <a:extLst>
                    <a:ext uri="{9D8B030D-6E8A-4147-A177-3AD203B41FA5}">
                      <a16:colId xmlns:a16="http://schemas.microsoft.com/office/drawing/2014/main" val="218280144"/>
                    </a:ext>
                  </a:extLst>
                </a:gridCol>
                <a:gridCol w="1344637">
                  <a:extLst>
                    <a:ext uri="{9D8B030D-6E8A-4147-A177-3AD203B41FA5}">
                      <a16:colId xmlns:a16="http://schemas.microsoft.com/office/drawing/2014/main" val="4156970815"/>
                    </a:ext>
                  </a:extLst>
                </a:gridCol>
                <a:gridCol w="1344637">
                  <a:extLst>
                    <a:ext uri="{9D8B030D-6E8A-4147-A177-3AD203B41FA5}">
                      <a16:colId xmlns:a16="http://schemas.microsoft.com/office/drawing/2014/main" val="340238102"/>
                    </a:ext>
                  </a:extLst>
                </a:gridCol>
                <a:gridCol w="1344637">
                  <a:extLst>
                    <a:ext uri="{9D8B030D-6E8A-4147-A177-3AD203B41FA5}">
                      <a16:colId xmlns:a16="http://schemas.microsoft.com/office/drawing/2014/main" val="1588856562"/>
                    </a:ext>
                  </a:extLst>
                </a:gridCol>
                <a:gridCol w="1344637">
                  <a:extLst>
                    <a:ext uri="{9D8B030D-6E8A-4147-A177-3AD203B41FA5}">
                      <a16:colId xmlns:a16="http://schemas.microsoft.com/office/drawing/2014/main" val="1739759280"/>
                    </a:ext>
                  </a:extLst>
                </a:gridCol>
              </a:tblGrid>
              <a:tr h="358621">
                <a:tc gridSpan="2">
                  <a:txBody>
                    <a:bodyPr/>
                    <a:lstStyle/>
                    <a:p>
                      <a:r>
                        <a:rPr lang="es-ES_tradnl" sz="1800" dirty="0">
                          <a:solidFill>
                            <a:srgbClr val="333333"/>
                          </a:solidFill>
                          <a:effectLst/>
                          <a:latin typeface="Segoe UI" panose="020B0502040204020203" pitchFamily="34" charset="0"/>
                          <a:ea typeface="Calibri" panose="020F0502020204030204" pitchFamily="34" charset="0"/>
                        </a:rPr>
                        <a:t>Patrocinadores</a:t>
                      </a:r>
                      <a:endParaRPr lang="es-ES_tradnl" sz="1700" dirty="0"/>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ES_tradnl" dirty="0"/>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552546"/>
                  </a:ext>
                </a:extLst>
              </a:tr>
              <a:tr h="353391">
                <a:tc>
                  <a:txBody>
                    <a:bodyPr/>
                    <a:lstStyle/>
                    <a:p>
                      <a:endParaRPr lang="es-ES_tradnl" sz="1700" dirty="0"/>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000440"/>
                  </a:ext>
                </a:extLst>
              </a:tr>
              <a:tr h="353391">
                <a:tc>
                  <a:txBody>
                    <a:bodyPr/>
                    <a:lstStyle/>
                    <a:p>
                      <a:endParaRPr lang="es-ES_tradnl" sz="1700" dirty="0"/>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25313"/>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496020"/>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663212"/>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8240268"/>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5702709"/>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634805"/>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734325"/>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3842204"/>
                  </a:ext>
                </a:extLst>
              </a:tr>
              <a:tr h="358621">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s-ES_tradnl" sz="1800" kern="1200" dirty="0">
                          <a:solidFill>
                            <a:schemeClr val="dk1"/>
                          </a:solidFill>
                          <a:effectLst/>
                          <a:latin typeface="+mn-lt"/>
                          <a:ea typeface="+mn-ea"/>
                          <a:cs typeface="+mn-cs"/>
                        </a:rPr>
                        <a:t>Colaboradores</a:t>
                      </a:r>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1428" marR="9142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54000"/>
                  </a:ext>
                </a:extLst>
              </a:tr>
              <a:tr h="3586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3884556"/>
                  </a:ext>
                </a:extLst>
              </a:tr>
              <a:tr h="35862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89642" marR="89642" marT="44828" marB="4482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6770854"/>
                  </a:ext>
                </a:extLst>
              </a:tr>
              <a:tr h="353391">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_tradnl" sz="1700" dirty="0"/>
                    </a:p>
                  </a:txBody>
                  <a:tcPr marL="89642" marR="89642" marT="44828" marB="4482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8716887"/>
                  </a:ext>
                </a:extLst>
              </a:tr>
            </a:tbl>
          </a:graphicData>
        </a:graphic>
      </p:graphicFrame>
      <p:pic>
        <p:nvPicPr>
          <p:cNvPr id="5" name="Picture 4" descr="https://www.desarrollaconmicrosoft.com/Areas/Dotnetspain2016/Content/Images/logo-altran.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25168" y="2084172"/>
            <a:ext cx="2252797" cy="896552"/>
          </a:xfrm>
          <a:prstGeom prst="rect">
            <a:avLst/>
          </a:prstGeom>
          <a:noFill/>
          <a:ln>
            <a:noFill/>
          </a:ln>
        </p:spPr>
      </p:pic>
      <p:pic>
        <p:nvPicPr>
          <p:cNvPr id="9" name="Picture 8" descr="https://www.desarrollaconmicrosoft.com/Areas/Dotnetspain2016/Content/Images/logo-devsdna.jpg"/>
          <p:cNvPicPr>
            <a:picLocks noChangeAspect="1"/>
          </p:cNvPicPr>
          <p:nvPr userDrawn="1"/>
        </p:nvPicPr>
        <p:blipFill rotWithShape="1">
          <a:blip r:embed="rId4">
            <a:extLst>
              <a:ext uri="{28A0092B-C50C-407E-A947-70E740481C1C}">
                <a14:useLocalDpi xmlns:a14="http://schemas.microsoft.com/office/drawing/2010/main" val="0"/>
              </a:ext>
            </a:extLst>
          </a:blip>
          <a:srcRect t="2990" b="4412"/>
          <a:stretch/>
        </p:blipFill>
        <p:spPr bwMode="auto">
          <a:xfrm>
            <a:off x="8994899" y="1973793"/>
            <a:ext cx="2248100" cy="896552"/>
          </a:xfrm>
          <a:prstGeom prst="rect">
            <a:avLst/>
          </a:prstGeom>
          <a:noFill/>
          <a:ln>
            <a:noFill/>
          </a:ln>
          <a:extLst>
            <a:ext uri="{53640926-AAD7-44D8-BBD7-CCE9431645EC}">
              <a14:shadowObscured xmlns:a14="http://schemas.microsoft.com/office/drawing/2010/main"/>
            </a:ext>
          </a:extLst>
        </p:spPr>
      </p:pic>
      <p:pic>
        <p:nvPicPr>
          <p:cNvPr id="10" name="Picture 9" descr="https://www.desarrollaconmicrosoft.com/Areas/Dotnetspain2016/Content/Images/logo-encamina.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29091" y="3204578"/>
            <a:ext cx="2248875" cy="896552"/>
          </a:xfrm>
          <a:prstGeom prst="rect">
            <a:avLst/>
          </a:prstGeom>
          <a:noFill/>
          <a:ln>
            <a:noFill/>
          </a:ln>
        </p:spPr>
      </p:pic>
      <p:pic>
        <p:nvPicPr>
          <p:cNvPr id="11" name="Picture 10" descr="https://www.desarrollaconmicrosoft.com/Areas/Dotnetspain2016/Content/Images/logo-ilitia.pn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010486" y="3132420"/>
            <a:ext cx="1457517" cy="1086927"/>
          </a:xfrm>
          <a:prstGeom prst="rect">
            <a:avLst/>
          </a:prstGeom>
          <a:noFill/>
          <a:ln>
            <a:noFill/>
          </a:ln>
        </p:spPr>
      </p:pic>
      <p:pic>
        <p:nvPicPr>
          <p:cNvPr id="12" name="Picture 11" descr="https://www.desarrollaconmicrosoft.com/Areas/Dotnetspain2016/Content/Images/logo-intelequia.png"/>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990202" y="3204578"/>
            <a:ext cx="2252797" cy="896552"/>
          </a:xfrm>
          <a:prstGeom prst="rect">
            <a:avLst/>
          </a:prstGeom>
          <a:noFill/>
          <a:ln>
            <a:noFill/>
          </a:ln>
        </p:spPr>
      </p:pic>
      <p:pic>
        <p:nvPicPr>
          <p:cNvPr id="13" name="Picture 12" descr="https://www.desarrollaconmicrosoft.com/Areas/Dotnetspain2016/Content/Images/logo-plain.pn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25169" y="4226743"/>
            <a:ext cx="2252797" cy="896552"/>
          </a:xfrm>
          <a:prstGeom prst="rect">
            <a:avLst/>
          </a:prstGeom>
          <a:noFill/>
          <a:ln>
            <a:noFill/>
          </a:ln>
        </p:spPr>
      </p:pic>
      <p:pic>
        <p:nvPicPr>
          <p:cNvPr id="14" name="Picture 13" descr="https://www.desarrollaconmicrosoft.com/Areas/Dotnetspain2016/Content/Images/logo-sogeti.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622456" y="4226743"/>
            <a:ext cx="2252797" cy="896552"/>
          </a:xfrm>
          <a:prstGeom prst="rect">
            <a:avLst/>
          </a:prstGeom>
          <a:noFill/>
          <a:ln>
            <a:noFill/>
          </a:ln>
        </p:spPr>
      </p:pic>
      <p:pic>
        <p:nvPicPr>
          <p:cNvPr id="15" name="Picture 14" descr="https://www.desarrollaconmicrosoft.com/Areas/Dotnetspain2016/Content/Images/logo-pue.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925169" y="5669813"/>
            <a:ext cx="2252796" cy="896552"/>
          </a:xfrm>
          <a:prstGeom prst="rect">
            <a:avLst/>
          </a:prstGeom>
          <a:noFill/>
          <a:ln>
            <a:noFill/>
          </a:ln>
        </p:spPr>
      </p:pic>
      <p:pic>
        <p:nvPicPr>
          <p:cNvPr id="16" name="Picture 15" descr="https://www.desarrollaconmicrosoft.com/Areas/Dotnetspain2016/Content/Images/logo-ticjob.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3605630" y="5644151"/>
            <a:ext cx="2252796" cy="896552"/>
          </a:xfrm>
          <a:prstGeom prst="rect">
            <a:avLst/>
          </a:prstGeom>
          <a:noFill/>
          <a:ln>
            <a:noFill/>
          </a:ln>
        </p:spPr>
      </p:pic>
      <p:sp>
        <p:nvSpPr>
          <p:cNvPr id="17" name="Rectangle 16"/>
          <p:cNvSpPr/>
          <p:nvPr userDrawn="1"/>
        </p:nvSpPr>
        <p:spPr>
          <a:xfrm>
            <a:off x="8653980" y="6036873"/>
            <a:ext cx="2972446"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pic>
        <p:nvPicPr>
          <p:cNvPr id="4" name="Picture 3"/>
          <p:cNvPicPr>
            <a:picLocks noChangeAspect="1"/>
          </p:cNvPicPr>
          <p:nvPr userDrawn="1"/>
        </p:nvPicPr>
        <p:blipFill>
          <a:blip r:embed="rId12"/>
          <a:stretch>
            <a:fillRect/>
          </a:stretch>
        </p:blipFill>
        <p:spPr>
          <a:xfrm>
            <a:off x="3605630" y="2151108"/>
            <a:ext cx="2257949" cy="896552"/>
          </a:xfrm>
          <a:prstGeom prst="rect">
            <a:avLst/>
          </a:prstGeom>
        </p:spPr>
      </p:pic>
      <p:pic>
        <p:nvPicPr>
          <p:cNvPr id="7" name="Picture 6"/>
          <p:cNvPicPr>
            <a:picLocks noChangeAspect="1"/>
          </p:cNvPicPr>
          <p:nvPr userDrawn="1"/>
        </p:nvPicPr>
        <p:blipFill>
          <a:blip r:embed="rId13"/>
          <a:stretch>
            <a:fillRect/>
          </a:stretch>
        </p:blipFill>
        <p:spPr>
          <a:xfrm>
            <a:off x="6079057" y="1998610"/>
            <a:ext cx="2689274" cy="896552"/>
          </a:xfrm>
          <a:prstGeom prst="rect">
            <a:avLst/>
          </a:prstGeom>
        </p:spPr>
      </p:pic>
      <p:pic>
        <p:nvPicPr>
          <p:cNvPr id="6" name="Picture 5"/>
          <p:cNvPicPr>
            <a:picLocks noChangeAspect="1"/>
          </p:cNvPicPr>
          <p:nvPr userDrawn="1"/>
        </p:nvPicPr>
        <p:blipFill>
          <a:blip r:embed="rId14"/>
          <a:stretch>
            <a:fillRect/>
          </a:stretch>
        </p:blipFill>
        <p:spPr>
          <a:xfrm>
            <a:off x="6554690" y="3089257"/>
            <a:ext cx="1744461" cy="896552"/>
          </a:xfrm>
          <a:prstGeom prst="rect">
            <a:avLst/>
          </a:prstGeom>
        </p:spPr>
      </p:pic>
      <p:pic>
        <p:nvPicPr>
          <p:cNvPr id="8" name="Picture 7"/>
          <p:cNvPicPr>
            <a:picLocks noChangeAspect="1"/>
          </p:cNvPicPr>
          <p:nvPr userDrawn="1"/>
        </p:nvPicPr>
        <p:blipFill>
          <a:blip r:embed="rId15"/>
          <a:stretch>
            <a:fillRect/>
          </a:stretch>
        </p:blipFill>
        <p:spPr>
          <a:xfrm>
            <a:off x="6078713" y="3947293"/>
            <a:ext cx="2689618" cy="1373905"/>
          </a:xfrm>
          <a:prstGeom prst="rect">
            <a:avLst/>
          </a:prstGeom>
        </p:spPr>
      </p:pic>
    </p:spTree>
    <p:extLst>
      <p:ext uri="{BB962C8B-B14F-4D97-AF65-F5344CB8AC3E}">
        <p14:creationId xmlns:p14="http://schemas.microsoft.com/office/powerpoint/2010/main" val="29730786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2" y="1189178"/>
            <a:ext cx="11653523" cy="2184808"/>
          </a:xfrm>
        </p:spPr>
        <p:txBody>
          <a:bodyPr>
            <a:spAutoFit/>
          </a:bodyPr>
          <a:lstStyle>
            <a:lvl1pPr marL="0" indent="0">
              <a:buNone/>
              <a:defRPr>
                <a:solidFill>
                  <a:schemeClr val="bg1"/>
                </a:solidFill>
              </a:defRPr>
            </a:lvl1pPr>
            <a:lvl2pPr marL="336205" indent="0">
              <a:buNone/>
              <a:defRPr>
                <a:solidFill>
                  <a:schemeClr val="bg1"/>
                </a:solidFill>
              </a:defRPr>
            </a:lvl2pPr>
            <a:lvl3pPr>
              <a:defRPr sz="2353">
                <a:solidFill>
                  <a:schemeClr val="bg1"/>
                </a:solidFill>
              </a:defRPr>
            </a:lvl3pPr>
            <a:lvl4pPr>
              <a:defRPr sz="1961">
                <a:solidFill>
                  <a:schemeClr val="bg1"/>
                </a:solidFill>
              </a:defRPr>
            </a:lvl4pPr>
            <a:lvl5pPr>
              <a:defRPr sz="1961">
                <a:solidFill>
                  <a:schemeClr val="bg1"/>
                </a:solidFill>
              </a:defRPr>
            </a:lvl5pPr>
          </a:lstStyle>
          <a:p>
            <a:pPr lvl="0"/>
            <a:r>
              <a:rPr lang="en-US" dirty="0"/>
              <a:t>Section1</a:t>
            </a:r>
          </a:p>
          <a:p>
            <a:pPr lvl="1"/>
            <a:r>
              <a:rPr lang="en-US" dirty="0"/>
              <a:t>Subsection1</a:t>
            </a:r>
          </a:p>
          <a:p>
            <a:pPr lvl="1"/>
            <a:r>
              <a:rPr lang="en-US" dirty="0"/>
              <a:t>Subsection2</a:t>
            </a:r>
          </a:p>
          <a:p>
            <a:pPr lvl="0"/>
            <a:r>
              <a:rPr lang="en-US" dirty="0"/>
              <a:t>Section2</a:t>
            </a:r>
          </a:p>
        </p:txBody>
      </p:sp>
      <p:sp>
        <p:nvSpPr>
          <p:cNvPr id="6" name="Title 5"/>
          <p:cNvSpPr>
            <a:spLocks noGrp="1"/>
          </p:cNvSpPr>
          <p:nvPr>
            <p:ph type="title" hasCustomPrompt="1"/>
          </p:nvPr>
        </p:nvSpPr>
        <p:spPr/>
        <p:txBody>
          <a:bodyPr/>
          <a:lstStyle>
            <a:lvl1pPr>
              <a:defRPr>
                <a:solidFill>
                  <a:schemeClr val="bg1"/>
                </a:solidFill>
              </a:defRPr>
            </a:lvl1pPr>
          </a:lstStyle>
          <a:p>
            <a:r>
              <a:rPr lang="en-US" dirty="0"/>
              <a:t>Agenda</a:t>
            </a:r>
          </a:p>
        </p:txBody>
      </p:sp>
      <p:sp>
        <p:nvSpPr>
          <p:cNvPr id="5" name="Rectangle 4"/>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7085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53747" y="1189186"/>
            <a:ext cx="7769017" cy="2052030"/>
          </a:xfrm>
        </p:spPr>
        <p:txBody>
          <a:bodyPr wrap="square">
            <a:spAutoFit/>
          </a:bodyPr>
          <a:lstStyle>
            <a:lvl1pPr marL="0" indent="0">
              <a:buNone/>
              <a:defRPr baseline="0">
                <a:solidFill>
                  <a:srgbClr val="67217A"/>
                </a:solidFill>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Speaker name</a:t>
            </a:r>
          </a:p>
        </p:txBody>
      </p:sp>
      <p:sp>
        <p:nvSpPr>
          <p:cNvPr id="5" name="Rectangle 4"/>
          <p:cNvSpPr/>
          <p:nvPr userDrawn="1"/>
        </p:nvSpPr>
        <p:spPr>
          <a:xfrm>
            <a:off x="8653980" y="6036873"/>
            <a:ext cx="2972446"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269244" y="1554113"/>
            <a:ext cx="3585700" cy="3586208"/>
          </a:xfrm>
          <a:prstGeom prst="ellipse">
            <a:avLst/>
          </a:prstGeom>
        </p:spPr>
        <p:txBody>
          <a:bodyPr anchor="ctr" anchorCtr="0">
            <a:normAutofit/>
          </a:bodyPr>
          <a:lstStyle>
            <a:lvl1pPr>
              <a:defRPr sz="1569"/>
            </a:lvl1pPr>
          </a:lstStyle>
          <a:p>
            <a:r>
              <a:rPr lang="en-US" dirty="0"/>
              <a:t>Click icon to add picture</a:t>
            </a:r>
          </a:p>
        </p:txBody>
      </p:sp>
    </p:spTree>
    <p:extLst>
      <p:ext uri="{BB962C8B-B14F-4D97-AF65-F5344CB8AC3E}">
        <p14:creationId xmlns:p14="http://schemas.microsoft.com/office/powerpoint/2010/main" val="560842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peak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07855" y="1198491"/>
            <a:ext cx="8210277" cy="1753279"/>
          </a:xfrm>
        </p:spPr>
        <p:txBody>
          <a:bodyPr wrap="square">
            <a:spAutoFit/>
          </a:bodyPr>
          <a:lstStyle>
            <a:lvl1pPr marL="0" indent="0">
              <a:buNone/>
              <a:defRPr baseline="0">
                <a:solidFill>
                  <a:srgbClr val="67217A"/>
                </a:solidFill>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8653980" y="6036873"/>
            <a:ext cx="2972446"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sp>
        <p:nvSpPr>
          <p:cNvPr id="7" name="Picture Placeholder 12"/>
          <p:cNvSpPr>
            <a:spLocks noGrp="1"/>
          </p:cNvSpPr>
          <p:nvPr>
            <p:ph type="pic" sz="quarter" idx="19"/>
          </p:nvPr>
        </p:nvSpPr>
        <p:spPr>
          <a:xfrm>
            <a:off x="642749" y="360098"/>
            <a:ext cx="2689274" cy="2689656"/>
          </a:xfrm>
          <a:prstGeom prst="ellipse">
            <a:avLst/>
          </a:prstGeom>
        </p:spPr>
        <p:txBody>
          <a:bodyPr anchor="ctr" anchorCtr="0">
            <a:normAutofit/>
          </a:bodyPr>
          <a:lstStyle>
            <a:lvl1pPr>
              <a:defRPr sz="1569"/>
            </a:lvl1pPr>
          </a:lstStyle>
          <a:p>
            <a:r>
              <a:rPr lang="en-US" dirty="0"/>
              <a:t>Click icon to add picture</a:t>
            </a:r>
          </a:p>
        </p:txBody>
      </p:sp>
      <p:sp>
        <p:nvSpPr>
          <p:cNvPr id="8" name="Picture Placeholder 12"/>
          <p:cNvSpPr>
            <a:spLocks noGrp="1"/>
          </p:cNvSpPr>
          <p:nvPr>
            <p:ph type="pic" sz="quarter" idx="20"/>
          </p:nvPr>
        </p:nvSpPr>
        <p:spPr>
          <a:xfrm>
            <a:off x="642749" y="3167848"/>
            <a:ext cx="2689274" cy="2689656"/>
          </a:xfrm>
          <a:prstGeom prst="ellipse">
            <a:avLst/>
          </a:prstGeom>
        </p:spPr>
        <p:txBody>
          <a:bodyPr anchor="ctr" anchorCtr="0">
            <a:normAutofit/>
          </a:bodyPr>
          <a:lstStyle>
            <a:lvl1pPr>
              <a:defRPr sz="1569"/>
            </a:lvl1pPr>
          </a:lstStyle>
          <a:p>
            <a:r>
              <a:rPr lang="en-US" dirty="0"/>
              <a:t>Click icon to add picture</a:t>
            </a:r>
          </a:p>
        </p:txBody>
      </p:sp>
      <p:sp>
        <p:nvSpPr>
          <p:cNvPr id="15" name="Text Placeholder 3"/>
          <p:cNvSpPr>
            <a:spLocks noGrp="1"/>
          </p:cNvSpPr>
          <p:nvPr>
            <p:ph type="body" sz="quarter" idx="22" hasCustomPrompt="1"/>
          </p:nvPr>
        </p:nvSpPr>
        <p:spPr>
          <a:xfrm>
            <a:off x="3707855" y="4049998"/>
            <a:ext cx="8210277" cy="1753279"/>
          </a:xfrm>
        </p:spPr>
        <p:txBody>
          <a:bodyPr wrap="square">
            <a:spAutoFit/>
          </a:bodyPr>
          <a:lstStyle>
            <a:lvl1pPr marL="0" indent="0">
              <a:buNone/>
              <a:defRPr baseline="0">
                <a:solidFill>
                  <a:srgbClr val="67217A"/>
                </a:solidFill>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3"/>
          <p:cNvSpPr>
            <a:spLocks noGrp="1"/>
          </p:cNvSpPr>
          <p:nvPr>
            <p:ph type="body" sz="quarter" idx="23" hasCustomPrompt="1"/>
          </p:nvPr>
        </p:nvSpPr>
        <p:spPr>
          <a:xfrm>
            <a:off x="3685396" y="3167849"/>
            <a:ext cx="8210277" cy="832882"/>
          </a:xfrm>
        </p:spPr>
        <p:txBody>
          <a:bodyPr wrap="square">
            <a:spAutoFit/>
          </a:bodyPr>
          <a:lstStyle>
            <a:lvl1pPr marL="0" indent="0">
              <a:buNone/>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
        <p:nvSpPr>
          <p:cNvPr id="18" name="Text Placeholder 3"/>
          <p:cNvSpPr>
            <a:spLocks noGrp="1"/>
          </p:cNvSpPr>
          <p:nvPr>
            <p:ph type="body" sz="quarter" idx="24" hasCustomPrompt="1"/>
          </p:nvPr>
        </p:nvSpPr>
        <p:spPr>
          <a:xfrm>
            <a:off x="3707855" y="360107"/>
            <a:ext cx="8210277" cy="832882"/>
          </a:xfrm>
        </p:spPr>
        <p:txBody>
          <a:bodyPr wrap="square">
            <a:spAutoFit/>
          </a:bodyPr>
          <a:lstStyle>
            <a:lvl1pPr marL="0" indent="0">
              <a:buNone/>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Speaker name</a:t>
            </a:r>
          </a:p>
        </p:txBody>
      </p:sp>
    </p:spTree>
    <p:extLst>
      <p:ext uri="{BB962C8B-B14F-4D97-AF65-F5344CB8AC3E}">
        <p14:creationId xmlns:p14="http://schemas.microsoft.com/office/powerpoint/2010/main" val="30696040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67217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5" spc="-98" baseline="0">
                <a:solidFill>
                  <a:schemeClr val="bg1"/>
                </a:solidFill>
              </a:defRPr>
            </a:lvl1pPr>
          </a:lstStyle>
          <a:p>
            <a:r>
              <a:rPr lang="en-US" dirty="0"/>
              <a:t>Section1</a:t>
            </a:r>
          </a:p>
        </p:txBody>
      </p:sp>
      <p:sp>
        <p:nvSpPr>
          <p:cNvPr id="10" name="Rectangle 9"/>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024577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foto">
    <p:bg>
      <p:bgPr>
        <a:solidFill>
          <a:srgbClr val="67217A"/>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097557" y="10"/>
            <a:ext cx="6094444" cy="6856100"/>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69303" y="2075840"/>
            <a:ext cx="5602592" cy="1801436"/>
          </a:xfrm>
          <a:noFill/>
        </p:spPr>
        <p:txBody>
          <a:bodyPr lIns="146304" tIns="91440" rIns="146304" bIns="91440" anchor="t" anchorCtr="0"/>
          <a:lstStyle>
            <a:lvl1pPr>
              <a:defRPr sz="5295" spc="-98" baseline="0">
                <a:solidFill>
                  <a:schemeClr val="bg1"/>
                </a:solidFill>
              </a:defRPr>
            </a:lvl1pPr>
          </a:lstStyle>
          <a:p>
            <a:r>
              <a:rPr lang="en-US" dirty="0"/>
              <a:t>Section1</a:t>
            </a:r>
          </a:p>
        </p:txBody>
      </p:sp>
    </p:spTree>
    <p:extLst>
      <p:ext uri="{BB962C8B-B14F-4D97-AF65-F5344CB8AC3E}">
        <p14:creationId xmlns:p14="http://schemas.microsoft.com/office/powerpoint/2010/main" val="8331911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A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4572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9144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3716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828800" indent="0">
              <a:buClr>
                <a:srgbClr val="00B0F0"/>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897996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to slide">
    <p:spTree>
      <p:nvGrpSpPr>
        <p:cNvPr id="1" name=""/>
        <p:cNvGrpSpPr/>
        <p:nvPr/>
      </p:nvGrpSpPr>
      <p:grpSpPr>
        <a:xfrm>
          <a:off x="0" y="0"/>
          <a:ext cx="0" cy="0"/>
          <a:chOff x="0" y="0"/>
          <a:chExt cx="0" cy="0"/>
        </a:xfrm>
      </p:grpSpPr>
      <p:sp>
        <p:nvSpPr>
          <p:cNvPr id="5" name="Picture Placeholder 4"/>
          <p:cNvSpPr>
            <a:spLocks noGrp="1"/>
          </p:cNvSpPr>
          <p:nvPr>
            <p:ph type="pic" sz="quarter" idx="10"/>
            <p:custDataLst>
              <p:custData r:id="rId1"/>
            </p:custDataLst>
          </p:nvPr>
        </p:nvSpPr>
        <p:spPr bwMode="ltGray">
          <a:xfrm>
            <a:off x="6097557" y="10"/>
            <a:ext cx="6094444" cy="6856100"/>
          </a:xfrm>
          <a:blipFill>
            <a:blip r:embed="rId3"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6" name="Title 1"/>
          <p:cNvSpPr>
            <a:spLocks noGrp="1"/>
          </p:cNvSpPr>
          <p:nvPr>
            <p:ph type="title" hasCustomPrompt="1"/>
          </p:nvPr>
        </p:nvSpPr>
        <p:spPr>
          <a:xfrm>
            <a:off x="269303" y="2075840"/>
            <a:ext cx="5602592" cy="1801436"/>
          </a:xfrm>
          <a:noFill/>
        </p:spPr>
        <p:txBody>
          <a:bodyPr lIns="146304" tIns="91440" rIns="146304" bIns="91440" anchor="t" anchorCtr="0"/>
          <a:lstStyle>
            <a:lvl1pPr>
              <a:defRPr sz="5295" spc="-98" baseline="0">
                <a:solidFill>
                  <a:srgbClr val="67217A"/>
                </a:solidFill>
              </a:defRPr>
            </a:lvl1pPr>
          </a:lstStyle>
          <a:p>
            <a:r>
              <a:rPr lang="en-US" dirty="0"/>
              <a:t>Section1</a:t>
            </a:r>
          </a:p>
        </p:txBody>
      </p:sp>
    </p:spTree>
    <p:extLst>
      <p:ext uri="{BB962C8B-B14F-4D97-AF65-F5344CB8AC3E}">
        <p14:creationId xmlns:p14="http://schemas.microsoft.com/office/powerpoint/2010/main" val="3710640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blue)">
    <p:bg>
      <p:bgPr>
        <a:solidFill>
          <a:srgbClr val="67217A"/>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3" y="1189186"/>
            <a:ext cx="11653523" cy="2052030"/>
          </a:xfrm>
        </p:spPr>
        <p:txBody>
          <a:bodyPr>
            <a:spAutoFit/>
          </a:bodyPr>
          <a:lstStyle>
            <a:lvl1pPr marL="0" indent="0">
              <a:buNone/>
              <a:defRPr baseline="0">
                <a:solidFill>
                  <a:schemeClr val="bg1"/>
                </a:solidFill>
              </a:defRPr>
            </a:lvl1pPr>
            <a:lvl2pPr marL="336141" indent="0">
              <a:buNone/>
              <a:defRPr>
                <a:solidFill>
                  <a:schemeClr val="bg1"/>
                </a:solidFill>
              </a:defRPr>
            </a:lvl2pPr>
            <a:lvl3pPr marL="560234" indent="0">
              <a:buNone/>
              <a:defRPr>
                <a:solidFill>
                  <a:schemeClr val="bg1"/>
                </a:solidFill>
              </a:defRPr>
            </a:lvl3pPr>
            <a:lvl4pPr marL="784328" indent="0">
              <a:buNone/>
              <a:defRPr>
                <a:solidFill>
                  <a:schemeClr val="bg1"/>
                </a:solidFill>
              </a:defRPr>
            </a:lvl4pPr>
            <a:lvl5pPr marL="1008422" indent="0">
              <a:buNone/>
              <a:defRPr>
                <a:solidFill>
                  <a:schemeClr val="bg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b="0">
                <a:solidFill>
                  <a:schemeClr val="bg1"/>
                </a:solidFill>
              </a:defRPr>
            </a:lvl1pPr>
          </a:lstStyle>
          <a:p>
            <a:r>
              <a:rPr lang="en-US" dirty="0"/>
              <a:t>Section1</a:t>
            </a:r>
          </a:p>
        </p:txBody>
      </p:sp>
      <p:sp>
        <p:nvSpPr>
          <p:cNvPr id="5" name="Rectangle 4"/>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6136260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3" y="1189186"/>
            <a:ext cx="11653523" cy="2052030"/>
          </a:xfrm>
        </p:spPr>
        <p:txBody>
          <a:bodyPr>
            <a:spAutoFit/>
          </a:bodyPr>
          <a:lstStyle>
            <a:lvl1pPr marL="0" indent="0">
              <a:buNone/>
              <a:defRPr baseline="0">
                <a:solidFill>
                  <a:srgbClr val="67217A"/>
                </a:solidFill>
              </a:defRPr>
            </a:lvl1pPr>
            <a:lvl2pPr marL="336141"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2353" kern="1200" spc="0" baseline="0" dirty="0" smtClean="0">
                <a:gradFill>
                  <a:gsLst>
                    <a:gs pos="1250">
                      <a:schemeClr val="tx1"/>
                    </a:gs>
                    <a:gs pos="100000">
                      <a:schemeClr val="tx1"/>
                    </a:gs>
                  </a:gsLst>
                  <a:lin ang="5400000" scaled="0"/>
                </a:gradFill>
                <a:latin typeface="+mn-lt"/>
                <a:ea typeface="+mn-ea"/>
                <a:cs typeface="+mn-cs"/>
              </a:defRPr>
            </a:lvl2pPr>
            <a:lvl3pPr marL="560234"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smtClean="0">
                <a:gradFill>
                  <a:gsLst>
                    <a:gs pos="1250">
                      <a:schemeClr val="tx1"/>
                    </a:gs>
                    <a:gs pos="100000">
                      <a:schemeClr val="tx1"/>
                    </a:gs>
                  </a:gsLst>
                  <a:lin ang="5400000" scaled="0"/>
                </a:gradFill>
                <a:latin typeface="+mn-lt"/>
                <a:ea typeface="+mn-ea"/>
                <a:cs typeface="+mn-cs"/>
              </a:defRPr>
            </a:lvl3pPr>
            <a:lvl4pPr marL="784328"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smtClean="0">
                <a:gradFill>
                  <a:gsLst>
                    <a:gs pos="1250">
                      <a:schemeClr val="tx1"/>
                    </a:gs>
                    <a:gs pos="100000">
                      <a:schemeClr val="tx1"/>
                    </a:gs>
                  </a:gsLst>
                  <a:lin ang="5400000" scaled="0"/>
                </a:gradFill>
                <a:latin typeface="+mn-lt"/>
                <a:ea typeface="+mn-ea"/>
                <a:cs typeface="+mn-cs"/>
              </a:defRPr>
            </a:lvl4pPr>
            <a:lvl5pPr marL="1008422" marR="0" indent="0" algn="l" defTabSz="914531" rtl="0" eaLnBrk="1" fontAlgn="auto" latinLnBrk="0" hangingPunct="1">
              <a:lnSpc>
                <a:spcPct val="90000"/>
              </a:lnSpc>
              <a:spcBef>
                <a:spcPct val="20000"/>
              </a:spcBef>
              <a:spcAft>
                <a:spcPts val="0"/>
              </a:spcAft>
              <a:buClrTx/>
              <a:buSzPct val="90000"/>
              <a:buFont typeface="Arial" pitchFamily="34" charset="0"/>
              <a:buNone/>
              <a:tabLst/>
              <a:defRPr lang="en-US" sz="1765" kern="1200" spc="0" baseline="0" dirty="0">
                <a:gradFill>
                  <a:gsLst>
                    <a:gs pos="1250">
                      <a:schemeClr val="tx1"/>
                    </a:gs>
                    <a:gs pos="100000">
                      <a:schemeClr val="tx1"/>
                    </a:gs>
                  </a:gsLst>
                  <a:lin ang="5400000" scaled="0"/>
                </a:gradFill>
                <a:latin typeface="+mn-lt"/>
                <a:ea typeface="+mn-ea"/>
                <a:cs typeface="+mn-cs"/>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Section1</a:t>
            </a:r>
          </a:p>
        </p:txBody>
      </p:sp>
      <p:pic>
        <p:nvPicPr>
          <p:cNvPr id="5"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7158803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531" rtl="0" eaLnBrk="1" latinLnBrk="0" hangingPunct="1">
              <a:lnSpc>
                <a:spcPct val="90000"/>
              </a:lnSpc>
              <a:spcBef>
                <a:spcPct val="0"/>
              </a:spcBef>
              <a:buNone/>
              <a:defRPr lang="en-US" sz="4706" b="0" kern="1200" cap="none" spc="-10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Click to edit Master title style</a:t>
            </a:r>
          </a:p>
        </p:txBody>
      </p:sp>
      <p:sp>
        <p:nvSpPr>
          <p:cNvPr id="4" name="Text Placeholder 3"/>
          <p:cNvSpPr>
            <a:spLocks noGrp="1"/>
          </p:cNvSpPr>
          <p:nvPr>
            <p:ph type="body" sz="quarter" idx="10" hasCustomPrompt="1"/>
          </p:nvPr>
        </p:nvSpPr>
        <p:spPr>
          <a:xfrm>
            <a:off x="271562" y="1337045"/>
            <a:ext cx="5378547" cy="1931197"/>
          </a:xfrm>
        </p:spPr>
        <p:txBody>
          <a:bodyPr wrap="square">
            <a:spAutoFit/>
          </a:bodyPr>
          <a:lstStyle>
            <a:lvl1pPr marL="0" indent="0">
              <a:spcBef>
                <a:spcPts val="1200"/>
              </a:spcBef>
              <a:buClr>
                <a:schemeClr val="tx1"/>
              </a:buClr>
              <a:buFont typeface="Wingdings" pitchFamily="2" charset="2"/>
              <a:buNone/>
              <a:defRPr sz="3529">
                <a:solidFill>
                  <a:srgbClr val="67217A"/>
                </a:solidFill>
              </a:defRPr>
            </a:lvl1pPr>
            <a:lvl2pPr marL="0" indent="0">
              <a:buNone/>
              <a:defRPr sz="1961"/>
            </a:lvl2pPr>
            <a:lvl3pPr marL="227206" indent="0">
              <a:buNone/>
              <a:tabLst/>
              <a:defRPr sz="1961"/>
            </a:lvl3pPr>
            <a:lvl4pPr marL="451300" indent="0">
              <a:buNone/>
              <a:defRPr/>
            </a:lvl4pPr>
            <a:lvl5pPr marL="67228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546535" y="1337045"/>
            <a:ext cx="5378547" cy="1931197"/>
          </a:xfrm>
        </p:spPr>
        <p:txBody>
          <a:bodyPr wrap="square">
            <a:spAutoFit/>
          </a:bodyPr>
          <a:lstStyle>
            <a:lvl1pPr marL="0" indent="0">
              <a:spcBef>
                <a:spcPts val="1200"/>
              </a:spcBef>
              <a:buClr>
                <a:schemeClr val="tx1"/>
              </a:buClr>
              <a:buFont typeface="Wingdings" pitchFamily="2" charset="2"/>
              <a:buNone/>
              <a:defRPr sz="3529">
                <a:solidFill>
                  <a:srgbClr val="67217A"/>
                </a:solidFill>
              </a:defRPr>
            </a:lvl1pPr>
            <a:lvl2pPr marL="0" indent="0">
              <a:buNone/>
              <a:defRPr sz="1961"/>
            </a:lvl2pPr>
            <a:lvl3pPr marL="227206" indent="0">
              <a:buNone/>
              <a:tabLst/>
              <a:defRPr sz="1961"/>
            </a:lvl3pPr>
            <a:lvl4pPr marL="451300" indent="0">
              <a:buNone/>
              <a:defRPr/>
            </a:lvl4pPr>
            <a:lvl5pPr marL="672282" indent="0">
              <a:buNone/>
              <a:tabLst/>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653980" y="6036873"/>
            <a:ext cx="2972446"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9840982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42" y="1189182"/>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793" indent="-236589">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284" indent="-33620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318" rtl="0" eaLnBrk="1" latinLnBrk="0" hangingPunct="1">
              <a:spcBef>
                <a:spcPct val="20000"/>
              </a:spcBef>
              <a:spcAft>
                <a:spcPts val="800"/>
              </a:spcAft>
              <a:buFont typeface="Arial" pitchFamily="34" charset="0"/>
              <a:buNone/>
            </a:pPr>
            <a:r>
              <a:rPr lang="en-US" dirty="0"/>
              <a:t>First level</a:t>
            </a:r>
          </a:p>
          <a:p>
            <a:pPr marL="0" lvl="1" indent="0" algn="l" defTabSz="896318" rtl="0" eaLnBrk="1" latinLnBrk="0" hangingPunct="1">
              <a:spcBef>
                <a:spcPct val="20000"/>
              </a:spcBef>
              <a:spcAft>
                <a:spcPts val="800"/>
              </a:spcAft>
              <a:buFont typeface="Arial" pitchFamily="34" charset="0"/>
              <a:buNone/>
            </a:pPr>
            <a:r>
              <a:rPr lang="en-US" dirty="0"/>
              <a:t>Second level</a:t>
            </a:r>
          </a:p>
          <a:p>
            <a:pPr marL="0" lvl="2" indent="0" algn="l" defTabSz="896318" rtl="0" eaLnBrk="1" latinLnBrk="0" hangingPunct="1">
              <a:spcBef>
                <a:spcPct val="20000"/>
              </a:spcBef>
              <a:spcAft>
                <a:spcPts val="800"/>
              </a:spcAft>
              <a:buFont typeface="Arial" pitchFamily="34" charset="0"/>
              <a:buNone/>
            </a:pPr>
            <a:r>
              <a:rPr lang="en-US" dirty="0"/>
              <a:t>Third level</a:t>
            </a:r>
          </a:p>
        </p:txBody>
      </p:sp>
      <p:sp>
        <p:nvSpPr>
          <p:cNvPr id="6" name="Title 5"/>
          <p:cNvSpPr>
            <a:spLocks noGrp="1"/>
          </p:cNvSpPr>
          <p:nvPr>
            <p:ph type="title" hasCustomPrompt="1"/>
          </p:nvPr>
        </p:nvSpPr>
        <p:spPr/>
        <p:txBody>
          <a:bodyPr/>
          <a:lstStyle>
            <a:lvl1pPr>
              <a:defRPr b="0"/>
            </a:lvl1pPr>
          </a:lstStyle>
          <a:p>
            <a:r>
              <a:rPr lang="en-US" dirty="0"/>
              <a:t>Code section</a:t>
            </a:r>
          </a:p>
        </p:txBody>
      </p:sp>
      <p:sp>
        <p:nvSpPr>
          <p:cNvPr id="7" name="Rectangle 6"/>
          <p:cNvSpPr/>
          <p:nvPr userDrawn="1"/>
        </p:nvSpPr>
        <p:spPr>
          <a:xfrm>
            <a:off x="8653980" y="6036873"/>
            <a:ext cx="2972446" cy="513007"/>
          </a:xfrm>
          <a:prstGeom prst="rect">
            <a:avLst/>
          </a:prstGeom>
        </p:spPr>
        <p:txBody>
          <a:bodyPr wrap="none">
            <a:spAutoFit/>
          </a:bodyPr>
          <a:lstStyle/>
          <a:p>
            <a:pPr algn="r"/>
            <a:r>
              <a:rPr lang="es-ES" sz="2745" b="1" dirty="0">
                <a:solidFill>
                  <a:srgbClr val="67217A"/>
                </a:solidFill>
                <a:latin typeface="Segoe UI Semilight" panose="020B0402040204020203" pitchFamily="34" charset="0"/>
                <a:cs typeface="Segoe UI Semilight" panose="020B0402040204020203" pitchFamily="34" charset="0"/>
              </a:rPr>
              <a:t>#dotNetSpain2016</a:t>
            </a:r>
            <a:endParaRPr lang="es-ES" sz="1765" b="1" dirty="0">
              <a:solidFill>
                <a:srgbClr val="67217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9889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67217A"/>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3" hasCustomPrompt="1"/>
          </p:nvPr>
        </p:nvSpPr>
        <p:spPr>
          <a:xfrm>
            <a:off x="7409592" y="4832636"/>
            <a:ext cx="4413498" cy="464181"/>
          </a:xfrm>
          <a:noFill/>
        </p:spPr>
        <p:txBody>
          <a:bodyPr lIns="146304" tIns="109728" rIns="146304" bIns="109728" anchor="b">
            <a:noAutofit/>
          </a:bodyPr>
          <a:lstStyle>
            <a:lvl1pPr marL="0" indent="0" algn="ctr">
              <a:spcBef>
                <a:spcPts val="0"/>
              </a:spcBef>
              <a:buNone/>
              <a:defRPr sz="2353" spc="0" baseline="0">
                <a:solidFill>
                  <a:schemeClr val="bg1"/>
                </a:solidFill>
                <a:latin typeface="+mn-lt"/>
              </a:defRPr>
            </a:lvl1pPr>
          </a:lstStyle>
          <a:p>
            <a:pPr lvl="0"/>
            <a:r>
              <a:rPr lang="en-US" dirty="0"/>
              <a:t>Evaluation URL</a:t>
            </a:r>
          </a:p>
        </p:txBody>
      </p:sp>
      <p:sp>
        <p:nvSpPr>
          <p:cNvPr id="5" name="Picture Placeholder 3"/>
          <p:cNvSpPr>
            <a:spLocks noGrp="1"/>
          </p:cNvSpPr>
          <p:nvPr>
            <p:ph type="pic" sz="quarter" idx="14" hasCustomPrompt="1"/>
          </p:nvPr>
        </p:nvSpPr>
        <p:spPr>
          <a:xfrm>
            <a:off x="7888854" y="1212173"/>
            <a:ext cx="3454971" cy="727892"/>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6" name="Title 1"/>
          <p:cNvSpPr txBox="1">
            <a:spLocks/>
          </p:cNvSpPr>
          <p:nvPr userDrawn="1"/>
        </p:nvSpPr>
        <p:spPr>
          <a:xfrm>
            <a:off x="269304" y="2101024"/>
            <a:ext cx="6872526" cy="868462"/>
          </a:xfrm>
          <a:prstGeom prst="rect">
            <a:avLst/>
          </a:prstGeom>
          <a:noFill/>
        </p:spPr>
        <p:txBody>
          <a:bodyPr vert="horz" wrap="square" lIns="143446" tIns="89654" rIns="143446" bIns="89654"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295" dirty="0"/>
              <a:t>Q&amp;A</a:t>
            </a:r>
            <a:endParaRPr lang="es-ES" sz="5295" dirty="0"/>
          </a:p>
        </p:txBody>
      </p:sp>
      <p:sp>
        <p:nvSpPr>
          <p:cNvPr id="7" name="Rectangle 6"/>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5931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s">
    <p:bg>
      <p:bgPr>
        <a:solidFill>
          <a:srgbClr val="6721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306" y="3904097"/>
            <a:ext cx="6872526" cy="1168581"/>
          </a:xfrm>
          <a:noFill/>
        </p:spPr>
        <p:txBody>
          <a:bodyPr lIns="146304" tIns="109728" rIns="146304" bIns="109728" anchor="b">
            <a:noAutofit/>
          </a:bodyPr>
          <a:lstStyle>
            <a:lvl1pPr marL="0" indent="0">
              <a:spcBef>
                <a:spcPts val="0"/>
              </a:spcBef>
              <a:buNone/>
              <a:defRPr sz="2353" spc="0" baseline="0">
                <a:solidFill>
                  <a:schemeClr val="bg1"/>
                </a:solidFill>
                <a:latin typeface="+mn-lt"/>
              </a:defRPr>
            </a:lvl1pPr>
          </a:lstStyle>
          <a:p>
            <a:pPr lvl="0"/>
            <a:r>
              <a:rPr lang="en-US" dirty="0"/>
              <a:t>Speaker Name</a:t>
            </a:r>
          </a:p>
          <a:p>
            <a:pPr lvl="0"/>
            <a:r>
              <a:rPr lang="en-US" dirty="0"/>
              <a:t>Role</a:t>
            </a:r>
          </a:p>
          <a:p>
            <a:pPr lvl="0"/>
            <a:r>
              <a:rPr lang="en-US" dirty="0"/>
              <a:t>Contact</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 y="5711631"/>
            <a:ext cx="2595506" cy="1163490"/>
          </a:xfrm>
          <a:prstGeom prst="rect">
            <a:avLst/>
          </a:prstGeom>
        </p:spPr>
      </p:pic>
      <p:sp>
        <p:nvSpPr>
          <p:cNvPr id="11" name="Text Placeholder 4"/>
          <p:cNvSpPr>
            <a:spLocks noGrp="1"/>
          </p:cNvSpPr>
          <p:nvPr>
            <p:ph type="body" sz="quarter" idx="13" hasCustomPrompt="1"/>
          </p:nvPr>
        </p:nvSpPr>
        <p:spPr>
          <a:xfrm>
            <a:off x="7409592" y="4832636"/>
            <a:ext cx="4413498" cy="464181"/>
          </a:xfrm>
          <a:noFill/>
        </p:spPr>
        <p:txBody>
          <a:bodyPr lIns="146304" tIns="109728" rIns="146304" bIns="109728" anchor="b">
            <a:noAutofit/>
          </a:bodyPr>
          <a:lstStyle>
            <a:lvl1pPr marL="0" indent="0" algn="ctr">
              <a:spcBef>
                <a:spcPts val="0"/>
              </a:spcBef>
              <a:buNone/>
              <a:defRPr sz="2353" spc="0" baseline="0">
                <a:solidFill>
                  <a:schemeClr val="bg1"/>
                </a:solidFill>
                <a:latin typeface="+mn-lt"/>
              </a:defRPr>
            </a:lvl1pPr>
          </a:lstStyle>
          <a:p>
            <a:pPr lvl="0"/>
            <a:r>
              <a:rPr lang="en-US" dirty="0"/>
              <a:t>Evaluation URL</a:t>
            </a:r>
          </a:p>
        </p:txBody>
      </p:sp>
      <p:sp>
        <p:nvSpPr>
          <p:cNvPr id="13" name="Title 1"/>
          <p:cNvSpPr txBox="1">
            <a:spLocks/>
          </p:cNvSpPr>
          <p:nvPr userDrawn="1"/>
        </p:nvSpPr>
        <p:spPr>
          <a:xfrm>
            <a:off x="269305" y="2939913"/>
            <a:ext cx="6872526" cy="964194"/>
          </a:xfrm>
          <a:prstGeom prst="rect">
            <a:avLst/>
          </a:prstGeom>
          <a:noFill/>
        </p:spPr>
        <p:txBody>
          <a:bodyPr vert="horz" wrap="square" lIns="143446" tIns="89654" rIns="143446" bIns="89654"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s-ES" sz="2745" dirty="0"/>
              <a:t>No olvides realizar la encuesta</a:t>
            </a:r>
          </a:p>
        </p:txBody>
      </p:sp>
      <p:sp>
        <p:nvSpPr>
          <p:cNvPr id="4" name="Picture Placeholder 3"/>
          <p:cNvSpPr>
            <a:spLocks noGrp="1"/>
          </p:cNvSpPr>
          <p:nvPr>
            <p:ph type="pic" sz="quarter" idx="14" hasCustomPrompt="1"/>
          </p:nvPr>
        </p:nvSpPr>
        <p:spPr>
          <a:xfrm>
            <a:off x="7888854" y="1212173"/>
            <a:ext cx="3454971" cy="727892"/>
          </a:xfrm>
        </p:spPr>
        <p:txBody>
          <a:bodyPr/>
          <a:lstStyle>
            <a:lvl1pPr marL="0" indent="0">
              <a:buNone/>
              <a:defRPr baseline="0">
                <a:solidFill>
                  <a:schemeClr val="bg1"/>
                </a:solidFill>
              </a:defRPr>
            </a:lvl1pPr>
          </a:lstStyle>
          <a:p>
            <a:r>
              <a:rPr lang="es-ES" dirty="0"/>
              <a:t>QR </a:t>
            </a:r>
            <a:r>
              <a:rPr lang="es-ES" dirty="0" err="1"/>
              <a:t>Code</a:t>
            </a:r>
            <a:endParaRPr lang="es-ES" dirty="0"/>
          </a:p>
        </p:txBody>
      </p:sp>
      <p:sp>
        <p:nvSpPr>
          <p:cNvPr id="12" name="Title 1"/>
          <p:cNvSpPr txBox="1">
            <a:spLocks/>
          </p:cNvSpPr>
          <p:nvPr userDrawn="1"/>
        </p:nvSpPr>
        <p:spPr>
          <a:xfrm>
            <a:off x="269304" y="2101024"/>
            <a:ext cx="6872526" cy="868462"/>
          </a:xfrm>
          <a:prstGeom prst="rect">
            <a:avLst/>
          </a:prstGeom>
          <a:noFill/>
        </p:spPr>
        <p:txBody>
          <a:bodyPr vert="horz" wrap="square" lIns="143446" tIns="89654" rIns="143446" bIns="89654"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lang="en-US" sz="5295" dirty="0"/>
              <a:t>¡Gracias!</a:t>
            </a:r>
            <a:endParaRPr lang="es-ES" sz="5295" dirty="0"/>
          </a:p>
        </p:txBody>
      </p:sp>
      <p:sp>
        <p:nvSpPr>
          <p:cNvPr id="9" name="Rectangle 8"/>
          <p:cNvSpPr/>
          <p:nvPr userDrawn="1"/>
        </p:nvSpPr>
        <p:spPr>
          <a:xfrm>
            <a:off x="8653980" y="6036873"/>
            <a:ext cx="2972446" cy="513007"/>
          </a:xfrm>
          <a:prstGeom prst="rect">
            <a:avLst/>
          </a:prstGeom>
        </p:spPr>
        <p:txBody>
          <a:bodyPr wrap="none">
            <a:spAutoFit/>
          </a:bodyPr>
          <a:lstStyle/>
          <a:p>
            <a:pPr algn="r"/>
            <a:r>
              <a:rPr lang="es-ES" sz="2745" b="1" dirty="0">
                <a:solidFill>
                  <a:schemeClr val="bg1"/>
                </a:solidFill>
                <a:latin typeface="Segoe UI Semilight" panose="020B0402040204020203" pitchFamily="34" charset="0"/>
                <a:cs typeface="Segoe UI Semilight" panose="020B0402040204020203" pitchFamily="34" charset="0"/>
              </a:rPr>
              <a:t>#dotNetSpain2016</a:t>
            </a:r>
            <a:endParaRPr lang="es-ES" sz="1765"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80617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25"/>
            <a:ext cx="11653522" cy="395317"/>
          </a:xfrm>
          <a:prstGeom prst="rect">
            <a:avLst/>
          </a:prstGeom>
          <a:noFill/>
          <a:ln w="12700">
            <a:noFill/>
            <a:miter lim="800000"/>
            <a:headEnd type="none" w="sm" len="sm"/>
            <a:tailEnd type="none" w="sm" len="sm"/>
          </a:ln>
          <a:effectLst/>
        </p:spPr>
        <p:txBody>
          <a:bodyPr vert="horz" wrap="square" lIns="179308" tIns="143446" rIns="179308" bIns="143446" numCol="1" anchor="t" anchorCtr="0" compatLnSpc="1">
            <a:prstTxWarp prst="textNoShape">
              <a:avLst/>
            </a:prstTxWarp>
            <a:spAutoFit/>
          </a:bodyPr>
          <a:lstStyle/>
          <a:p>
            <a:pPr defTabSz="91408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3085702"/>
            <a:ext cx="3227129" cy="687975"/>
          </a:xfrm>
          <a:prstGeom prst="rect">
            <a:avLst/>
          </a:prstGeom>
        </p:spPr>
      </p:pic>
    </p:spTree>
    <p:extLst>
      <p:ext uri="{BB962C8B-B14F-4D97-AF65-F5344CB8AC3E}">
        <p14:creationId xmlns:p14="http://schemas.microsoft.com/office/powerpoint/2010/main" val="1726130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3"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318"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31965149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9" y="2084173"/>
            <a:ext cx="9860672" cy="1793104"/>
          </a:xfrm>
        </p:spPr>
        <p:txBody>
          <a:bodyPr/>
          <a:lstStyle>
            <a:lvl1pPr>
              <a:defRPr sz="4706" baseline="0"/>
            </a:lvl1pPr>
          </a:lstStyle>
          <a:p>
            <a:r>
              <a:rPr lang="en-US"/>
              <a:t>Click to edit Master title style</a:t>
            </a:r>
            <a:endParaRPr lang="en-US" dirty="0"/>
          </a:p>
        </p:txBody>
      </p:sp>
    </p:spTree>
    <p:extLst>
      <p:ext uri="{BB962C8B-B14F-4D97-AF65-F5344CB8AC3E}">
        <p14:creationId xmlns:p14="http://schemas.microsoft.com/office/powerpoint/2010/main" val="32442706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2286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6858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11430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6002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2057400" indent="-22860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chemeClr val="bg1"/>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5576257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3" y="1635896"/>
            <a:ext cx="2689274" cy="4931036"/>
          </a:xfrm>
        </p:spPr>
        <p:txBody>
          <a:bodyPr>
            <a:noAutofit/>
          </a:bodyPr>
          <a:lstStyle>
            <a:lvl1pPr marL="336205" indent="-33620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3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1561894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2" cy="896552"/>
          </a:xfrm>
        </p:spPr>
        <p:txBody>
          <a:bodyPr wrap="square" lIns="182880" tIns="146304" rIns="182880" bIns="146304" anchor="ctr">
            <a:noAutofit/>
          </a:bodyPr>
          <a:lstStyle>
            <a:lvl1pPr marL="0" indent="0">
              <a:lnSpc>
                <a:spcPct val="95000"/>
              </a:lnSpc>
              <a:spcBef>
                <a:spcPts val="0"/>
              </a:spcBef>
              <a:spcAft>
                <a:spcPts val="1600"/>
              </a:spcAft>
              <a:buNone/>
              <a:defRPr lang="en-US" sz="353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318"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5"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93"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6647034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2" cy="896552"/>
          </a:xfrm>
        </p:spPr>
        <p:txBody>
          <a:bodyPr vert="horz" wrap="square" lIns="182880" tIns="146304" rIns="182880" bIns="146304" rtlCol="0" anchor="ctr">
            <a:noAutofit/>
          </a:bodyPr>
          <a:lstStyle>
            <a:lvl1pPr marL="0" indent="0">
              <a:buNone/>
              <a:defRPr lang="en-US" sz="353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318"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531" rtl="0" eaLnBrk="1" latinLnBrk="0" hangingPunct="1">
              <a:lnSpc>
                <a:spcPct val="90000"/>
              </a:lnSpc>
              <a:spcBef>
                <a:spcPct val="0"/>
              </a:spcBef>
              <a:buNone/>
              <a:defRPr lang="en-US" sz="4706"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5"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2"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993"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2784909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2" cy="896552"/>
          </a:xfrm>
        </p:spPr>
        <p:txBody>
          <a:bodyPr vert="horz" wrap="square" lIns="182880" tIns="146304" rIns="182880" bIns="146304" rtlCol="0" anchor="ctr">
            <a:noAutofit/>
          </a:bodyPr>
          <a:lstStyle>
            <a:lvl1pPr marL="0" indent="0">
              <a:buFont typeface="Arial" panose="020B0604020202020204" pitchFamily="34" charset="0"/>
              <a:buNone/>
              <a:defRPr lang="en-US" sz="3530"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318"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40" y="1505896"/>
            <a:ext cx="3854626"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0248157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2"/>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793" indent="-236589">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284" indent="-33620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318" rtl="0" eaLnBrk="1" latinLnBrk="0" hangingPunct="1">
              <a:spcBef>
                <a:spcPct val="20000"/>
              </a:spcBef>
              <a:spcAft>
                <a:spcPts val="800"/>
              </a:spcAft>
              <a:buFont typeface="Arial" pitchFamily="34" charset="0"/>
              <a:buNone/>
            </a:pPr>
            <a:r>
              <a:rPr lang="en-US"/>
              <a:t>Edit Master text styles</a:t>
            </a:r>
          </a:p>
          <a:p>
            <a:pPr marL="0" lvl="1" indent="0" algn="l" defTabSz="896318" rtl="0" eaLnBrk="1" latinLnBrk="0" hangingPunct="1">
              <a:spcBef>
                <a:spcPct val="20000"/>
              </a:spcBef>
              <a:spcAft>
                <a:spcPts val="800"/>
              </a:spcAft>
              <a:buFont typeface="Arial" pitchFamily="34" charset="0"/>
              <a:buNone/>
            </a:pPr>
            <a:r>
              <a:rPr lang="en-US"/>
              <a:t>Second level</a:t>
            </a:r>
          </a:p>
          <a:p>
            <a:pPr marL="0" lvl="2" indent="0" algn="l" defTabSz="896318"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25328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3"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993" rtl="0" eaLnBrk="1" fontAlgn="base" latinLnBrk="0" hangingPunct="1">
              <a:lnSpc>
                <a:spcPct val="95000"/>
              </a:lnSpc>
              <a:spcBef>
                <a:spcPts val="0"/>
              </a:spcBef>
              <a:spcAft>
                <a:spcPts val="0"/>
              </a:spcAft>
              <a:buClr>
                <a:schemeClr val="accent1"/>
              </a:buClr>
              <a:buSzPct val="110000"/>
              <a:buFont typeface="Avenir LT Pro 45 Book" charset="0"/>
              <a:buNone/>
              <a:tabLst/>
              <a:defRPr sz="1569"/>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3"/>
            <a:ext cx="3169352"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9"/>
            </a:lvl1pPr>
          </a:lstStyle>
          <a:p>
            <a:r>
              <a:rPr lang="en-US" dirty="0"/>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9"/>
            </a:lvl1pPr>
          </a:lstStyle>
          <a:p>
            <a:r>
              <a:rPr lang="en-US"/>
              <a:t>Click icon to add picture</a:t>
            </a:r>
            <a:endParaRPr lang="en-US" dirty="0"/>
          </a:p>
        </p:txBody>
      </p:sp>
      <p:sp>
        <p:nvSpPr>
          <p:cNvPr id="10" name="Picture Placeholder 12"/>
          <p:cNvSpPr>
            <a:spLocks noGrp="1"/>
          </p:cNvSpPr>
          <p:nvPr>
            <p:ph type="pic" sz="quarter" idx="20"/>
          </p:nvPr>
        </p:nvSpPr>
        <p:spPr>
          <a:xfrm>
            <a:off x="2076405" y="2256138"/>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993" rtl="0" eaLnBrk="1" fontAlgn="base" latinLnBrk="0" hangingPunct="1">
              <a:lnSpc>
                <a:spcPct val="95000"/>
              </a:lnSpc>
              <a:spcBef>
                <a:spcPts val="0"/>
              </a:spcBef>
              <a:spcAft>
                <a:spcPts val="0"/>
              </a:spcAft>
              <a:buClr>
                <a:schemeClr val="accent1"/>
              </a:buClr>
              <a:buSzPct val="110000"/>
              <a:buFont typeface="Avenir LT Pro 45 Book" charset="0"/>
              <a:buNone/>
              <a:tabLst/>
              <a:defRPr sz="1569"/>
            </a:lvl1pPr>
          </a:lstStyle>
          <a:p>
            <a:r>
              <a:rPr lang="en-US" dirty="0"/>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192798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7"/>
            <a:ext cx="11653523" cy="2396047"/>
          </a:xfrm>
          <a:prstGeom prst="rect">
            <a:avLst/>
          </a:prstGeom>
        </p:spPr>
        <p:txBody>
          <a:bodyPr/>
          <a:lstStyle>
            <a:lvl1pPr marL="284841" indent="-28484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42" indent="-275502">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83" indent="-28484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20" indent="-2241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56" indent="-2241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9971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7"/>
            <a:ext cx="11653523" cy="2396047"/>
          </a:xfrm>
          <a:prstGeom prst="rect">
            <a:avLst/>
          </a:prstGeom>
        </p:spPr>
        <p:txBody>
          <a:bodyPr/>
          <a:lstStyle>
            <a:lvl1pPr marL="284841" indent="-284841">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42" indent="-275502">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83" indent="-28484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20" indent="-224136">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56" indent="-224136">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204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322" y="6043943"/>
            <a:ext cx="1522404" cy="326167"/>
          </a:xfrm>
          <a:prstGeom prst="rect">
            <a:avLst/>
          </a:prstGeom>
        </p:spPr>
      </p:pic>
      <p:sp>
        <p:nvSpPr>
          <p:cNvPr id="18" name="Rectangle 17"/>
          <p:cNvSpPr/>
          <p:nvPr userDrawn="1"/>
        </p:nvSpPr>
        <p:spPr bwMode="gray">
          <a:xfrm>
            <a:off x="99972" y="1193754"/>
            <a:ext cx="7171399" cy="4476626"/>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99193" y="1198332"/>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99193" y="3002537"/>
            <a:ext cx="7172955" cy="2667845"/>
          </a:xfrm>
        </p:spPr>
        <p:txBody>
          <a:bodyPr tIns="109728" bIns="109728">
            <a:noAutofit/>
          </a:bodyPr>
          <a:lstStyle>
            <a:lvl1pPr marL="0" indent="0">
              <a:spcBef>
                <a:spcPts val="0"/>
              </a:spcBef>
              <a:buNone/>
              <a:defRPr sz="3138" baseline="0">
                <a:gradFill>
                  <a:gsLst>
                    <a:gs pos="1250">
                      <a:srgbClr val="FFFFFF"/>
                    </a:gs>
                    <a:gs pos="99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7476183" y="116023"/>
            <a:ext cx="4388264" cy="6563910"/>
          </a:xfrm>
          <a:prstGeom prst="rect">
            <a:avLst/>
          </a:prstGeom>
        </p:spPr>
      </p:pic>
    </p:spTree>
    <p:extLst>
      <p:ext uri="{BB962C8B-B14F-4D97-AF65-F5344CB8AC3E}">
        <p14:creationId xmlns:p14="http://schemas.microsoft.com/office/powerpoint/2010/main" val="1520648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7"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t="9006" r="3200" b="9177"/>
          <a:stretch/>
        </p:blipFill>
        <p:spPr>
          <a:xfrm>
            <a:off x="0" y="1"/>
            <a:ext cx="12192000" cy="685800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9322" y="6043943"/>
            <a:ext cx="1522404" cy="326167"/>
          </a:xfrm>
          <a:prstGeom prst="rect">
            <a:avLst/>
          </a:prstGeom>
        </p:spPr>
      </p:pic>
      <p:sp>
        <p:nvSpPr>
          <p:cNvPr id="18" name="Rectangle 17"/>
          <p:cNvSpPr/>
          <p:nvPr userDrawn="1"/>
        </p:nvSpPr>
        <p:spPr bwMode="gray">
          <a:xfrm>
            <a:off x="269240"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1"/>
            <a:ext cx="7172955" cy="1789991"/>
          </a:xfrm>
        </p:spPr>
        <p:txBody>
          <a:bodyPr tIns="109728" bIns="109728">
            <a:noAutofit/>
          </a:bodyPr>
          <a:lstStyle>
            <a:lvl1pPr marL="0" indent="0">
              <a:spcBef>
                <a:spcPts val="0"/>
              </a:spcBef>
              <a:buNone/>
              <a:defRPr sz="3138"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78274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641" y="1825625"/>
            <a:ext cx="11079159" cy="4351338"/>
          </a:xfrm>
        </p:spPr>
        <p:txBody>
          <a:bodyPr/>
          <a:lstStyle>
            <a:lvl1pPr marL="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4572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9144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3716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8288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chemeClr val="bg1"/>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534285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3044" t="11438" r="23594" b="23950"/>
          <a:stretch/>
        </p:blipFill>
        <p:spPr>
          <a:xfrm>
            <a:off x="-485562" y="0"/>
            <a:ext cx="12677564" cy="6858000"/>
          </a:xfrm>
          <a:prstGeom prst="rect">
            <a:avLst/>
          </a:prstGeom>
          <a:noFill/>
          <a:ln>
            <a:noFill/>
          </a:ln>
        </p:spPr>
      </p:pic>
      <p:sp>
        <p:nvSpPr>
          <p:cNvPr id="18" name="Rectangle 17"/>
          <p:cNvSpPr/>
          <p:nvPr userDrawn="1"/>
        </p:nvSpPr>
        <p:spPr bwMode="gray">
          <a:xfrm>
            <a:off x="269239" y="1198517"/>
            <a:ext cx="6274974" cy="3575313"/>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98518"/>
            <a:ext cx="6276530" cy="1782208"/>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1576071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8" name="Picture 2" descr="\\SFP\Users\Staff\brittanyh\My Documents\My Pictures\MS_IT_168.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569" b="24152"/>
          <a:stretch/>
        </p:blipFill>
        <p:spPr bwMode="auto">
          <a:xfrm flipH="1">
            <a:off x="-89023" y="1"/>
            <a:ext cx="12281021" cy="6858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187621"/>
            <a:ext cx="6274974" cy="3586209"/>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4"/>
            <a:ext cx="1522404" cy="326167"/>
          </a:xfrm>
          <a:prstGeom prst="rect">
            <a:avLst/>
          </a:prstGeom>
        </p:spPr>
      </p:pic>
    </p:spTree>
    <p:extLst>
      <p:ext uri="{BB962C8B-B14F-4D97-AF65-F5344CB8AC3E}">
        <p14:creationId xmlns:p14="http://schemas.microsoft.com/office/powerpoint/2010/main" val="503039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987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512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3880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551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20" indent="0">
              <a:buNone/>
              <a:defRPr/>
            </a:lvl3pPr>
            <a:lvl4pPr marL="448239" indent="0">
              <a:buNone/>
              <a:defRPr/>
            </a:lvl4pPr>
            <a:lvl5pPr marL="6723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16925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490479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4508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1820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Content Slide">
    <p:spTree>
      <p:nvGrpSpPr>
        <p:cNvPr id="1" name=""/>
        <p:cNvGrpSpPr/>
        <p:nvPr/>
      </p:nvGrpSpPr>
      <p:grpSpPr>
        <a:xfrm>
          <a:off x="0" y="0"/>
          <a:ext cx="0" cy="0"/>
          <a:chOff x="0" y="0"/>
          <a:chExt cx="0" cy="0"/>
        </a:xfrm>
      </p:grpSpPr>
      <p:sp>
        <p:nvSpPr>
          <p:cNvPr id="7" name="Rectangle 6"/>
          <p:cNvSpPr/>
          <p:nvPr userDrawn="1"/>
        </p:nvSpPr>
        <p:spPr bwMode="black">
          <a:xfrm>
            <a:off x="274641" y="0"/>
            <a:ext cx="11917359" cy="1425746"/>
          </a:xfrm>
          <a:prstGeom prst="rect">
            <a:avLst/>
          </a:prstGeom>
          <a:solidFill>
            <a:srgbClr val="00B0F0"/>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chemeClr val="bg1"/>
              </a:solidFill>
            </a:endParaRPr>
          </a:p>
        </p:txBody>
      </p:sp>
      <p:sp>
        <p:nvSpPr>
          <p:cNvPr id="10" name="Title 1"/>
          <p:cNvSpPr>
            <a:spLocks noGrp="1"/>
          </p:cNvSpPr>
          <p:nvPr>
            <p:ph type="title" hasCustomPrompt="1"/>
          </p:nvPr>
        </p:nvSpPr>
        <p:spPr>
          <a:xfrm>
            <a:off x="274641" y="365125"/>
            <a:ext cx="11079159" cy="1325563"/>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Code title</a:t>
            </a:r>
          </a:p>
        </p:txBody>
      </p:sp>
      <p:sp>
        <p:nvSpPr>
          <p:cNvPr id="8" name="Text Placeholder 4"/>
          <p:cNvSpPr txBox="1">
            <a:spLocks/>
          </p:cNvSpPr>
          <p:nvPr userDrawn="1"/>
        </p:nvSpPr>
        <p:spPr>
          <a:xfrm>
            <a:off x="274640" y="1825625"/>
            <a:ext cx="11079159" cy="39269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1pPr>
            <a:lvl2pPr marL="254782" indent="0" algn="l" defTabSz="914400" rtl="0" eaLnBrk="1" latinLnBrk="0" hangingPunct="1">
              <a:lnSpc>
                <a:spcPct val="90000"/>
              </a:lnSpc>
              <a:spcBef>
                <a:spcPts val="500"/>
              </a:spcBef>
              <a:buFont typeface="Arial" panose="020B0604020202020204" pitchFamily="34" charset="0"/>
              <a:buNone/>
              <a:defRPr sz="2400" kern="1200">
                <a:gradFill>
                  <a:gsLst>
                    <a:gs pos="1250">
                      <a:srgbClr val="000000"/>
                    </a:gs>
                    <a:gs pos="100000">
                      <a:srgbClr val="000000"/>
                    </a:gs>
                  </a:gsLst>
                  <a:lin ang="5400000" scaled="0"/>
                </a:gradFill>
                <a:latin typeface="Consolas" pitchFamily="49" charset="0"/>
                <a:ea typeface="+mn-ea"/>
                <a:cs typeface="Consolas" pitchFamily="49" charset="0"/>
              </a:defRPr>
            </a:lvl2pPr>
            <a:lvl3pPr marL="429795" indent="0" algn="l" defTabSz="914400" rtl="0" eaLnBrk="1" latinLnBrk="0" hangingPunct="1">
              <a:lnSpc>
                <a:spcPct val="90000"/>
              </a:lnSpc>
              <a:spcBef>
                <a:spcPts val="500"/>
              </a:spcBef>
              <a:buFont typeface="Arial" panose="020B0604020202020204" pitchFamily="34" charset="0"/>
              <a:buNone/>
              <a:defRPr sz="2000" kern="1200">
                <a:gradFill>
                  <a:gsLst>
                    <a:gs pos="1250">
                      <a:srgbClr val="000000"/>
                    </a:gs>
                    <a:gs pos="100000">
                      <a:srgbClr val="000000"/>
                    </a:gs>
                  </a:gsLst>
                  <a:lin ang="5400000" scaled="0"/>
                </a:gradFill>
                <a:latin typeface="Consolas" pitchFamily="49" charset="0"/>
                <a:ea typeface="+mn-ea"/>
                <a:cs typeface="Consolas" pitchFamily="49" charset="0"/>
              </a:defRPr>
            </a:lvl3pPr>
            <a:lvl4pPr marL="598855"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4pPr>
            <a:lvl5pPr marL="772678" indent="0" algn="l" defTabSz="914400" rtl="0" eaLnBrk="1" latinLnBrk="0" hangingPunct="1">
              <a:lnSpc>
                <a:spcPct val="90000"/>
              </a:lnSpc>
              <a:spcBef>
                <a:spcPts val="500"/>
              </a:spcBef>
              <a:buFont typeface="Arial" panose="020B0604020202020204" pitchFamily="34" charset="0"/>
              <a:buNone/>
              <a:defRPr sz="1800" kern="1200">
                <a:gradFill>
                  <a:gsLst>
                    <a:gs pos="1250">
                      <a:srgbClr val="000000"/>
                    </a:gs>
                    <a:gs pos="100000">
                      <a:srgbClr val="000000"/>
                    </a:gs>
                  </a:gsLst>
                  <a:lin ang="5400000" scaled="0"/>
                </a:gradFill>
                <a:latin typeface="Consolas" pitchFamily="49" charset="0"/>
                <a:ea typeface="+mn-ea"/>
                <a:cs typeface="Consolas"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2236479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33" indent="0">
              <a:buNone/>
              <a:tabLst/>
              <a:defRPr sz="1961"/>
            </a:lvl3pPr>
            <a:lvl4pPr marL="451353" indent="0">
              <a:buNone/>
              <a:defRPr/>
            </a:lvl4pPr>
            <a:lvl5pPr marL="6723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30309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86578"/>
          </a:xfrm>
        </p:spPr>
        <p:txBody>
          <a:bodyPr wrap="square">
            <a:spAutoFit/>
          </a:bodyPr>
          <a:lstStyle>
            <a:lvl1pPr marL="281706" indent="-281706">
              <a:spcBef>
                <a:spcPts val="1200"/>
              </a:spcBef>
              <a:buClr>
                <a:schemeClr val="tx1"/>
              </a:buClr>
              <a:buFont typeface="Arial" pitchFamily="34" charset="0"/>
              <a:buChar char="•"/>
              <a:defRPr sz="3530"/>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281706" indent="-281706">
              <a:spcBef>
                <a:spcPts val="1200"/>
              </a:spcBef>
              <a:buClr>
                <a:schemeClr val="tx1"/>
              </a:buClr>
              <a:buFont typeface="Arial" pitchFamily="34" charset="0"/>
              <a:buChar char="•"/>
              <a:defRPr sz="3530"/>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99808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86578"/>
          </a:xfrm>
        </p:spPr>
        <p:txBody>
          <a:bodyPr wrap="square">
            <a:spAutoFit/>
          </a:bodyPr>
          <a:lstStyle>
            <a:lvl1pPr marL="281706" indent="-281706">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281706" indent="-281706">
              <a:spcBef>
                <a:spcPts val="1200"/>
              </a:spcBef>
              <a:buClr>
                <a:schemeClr val="tx2"/>
              </a:buClr>
              <a:buFont typeface="Arial" pitchFamily="34" charset="0"/>
              <a:buChar char="•"/>
              <a:defRPr sz="3530">
                <a:gradFill>
                  <a:gsLst>
                    <a:gs pos="1250">
                      <a:schemeClr val="tx2"/>
                    </a:gs>
                    <a:gs pos="99000">
                      <a:schemeClr val="tx2"/>
                    </a:gs>
                  </a:gsLst>
                  <a:lin ang="5400000" scaled="0"/>
                </a:gradFill>
              </a:defRPr>
            </a:lvl1pPr>
            <a:lvl2pPr marL="520756" indent="-228625">
              <a:defRPr sz="2353"/>
            </a:lvl2pPr>
            <a:lvl3pPr marL="685874" indent="-165118">
              <a:tabLst/>
              <a:defRPr sz="1961"/>
            </a:lvl3pPr>
            <a:lvl4pPr marL="863693" indent="-177820">
              <a:defRPr/>
            </a:lvl4pPr>
            <a:lvl5pPr marL="1028811" indent="-1651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197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55910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0122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809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14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82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315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00"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40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6206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20" indent="-284820">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00" indent="-275481">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119" indent="-28482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39" indent="-22412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59" indent="-22412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1382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Summary title</a:t>
            </a:r>
          </a:p>
        </p:txBody>
      </p:sp>
      <p:sp>
        <p:nvSpPr>
          <p:cNvPr id="7" name="Text Placeholder 3"/>
          <p:cNvSpPr>
            <a:spLocks noGrp="1"/>
          </p:cNvSpPr>
          <p:nvPr>
            <p:ph type="body" sz="quarter" idx="10"/>
          </p:nvPr>
        </p:nvSpPr>
        <p:spPr>
          <a:xfrm>
            <a:off x="274641" y="2124075"/>
            <a:ext cx="3568154" cy="3334723"/>
          </a:xfrm>
          <a:solidFill>
            <a:srgbClr val="0088B8"/>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030143" y="2124074"/>
            <a:ext cx="3568154" cy="3334723"/>
          </a:xfrm>
          <a:solidFill>
            <a:srgbClr val="00B0F0"/>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p:nvPr>
        </p:nvSpPr>
        <p:spPr>
          <a:xfrm>
            <a:off x="7785645" y="2124074"/>
            <a:ext cx="3609838" cy="3334723"/>
          </a:xfrm>
          <a:solidFill>
            <a:srgbClr val="2DC8FF"/>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6796418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1" y="304802"/>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1"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320" indent="-457159">
              <a:buFont typeface="+mj-lt"/>
              <a:buAutoNum type="alphaLcParenR"/>
              <a:defRPr sz="2000">
                <a:latin typeface="+mn-lt"/>
              </a:defRPr>
            </a:lvl2pPr>
            <a:lvl3pPr marL="857175"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49" y="6492876"/>
            <a:ext cx="2844800" cy="365125"/>
          </a:xfrm>
        </p:spPr>
        <p:txBody>
          <a:bodyPr/>
          <a:lstStyle>
            <a:lvl1pPr>
              <a:defRPr smtClean="0">
                <a:solidFill>
                  <a:srgbClr val="3F3F3F"/>
                </a:solidFill>
                <a:latin typeface="+mn-lt"/>
              </a:defRPr>
            </a:lvl1pPr>
          </a:lstStyle>
          <a:p>
            <a:pPr defTabSz="914462">
              <a:defRPr/>
            </a:pPr>
            <a:fld id="{BE4B750C-96EF-4074-9EE6-5A04800B4E0C}" type="slidenum">
              <a:rPr lang="en-US" smtClean="0"/>
              <a:pPr defTabSz="914462">
                <a:defRPr/>
              </a:pPr>
              <a:t>‹#›</a:t>
            </a:fld>
            <a:endParaRPr lang="en-US" dirty="0"/>
          </a:p>
        </p:txBody>
      </p:sp>
    </p:spTree>
    <p:extLst>
      <p:ext uri="{BB962C8B-B14F-4D97-AF65-F5344CB8AC3E}">
        <p14:creationId xmlns:p14="http://schemas.microsoft.com/office/powerpoint/2010/main" val="39422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ells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7" name="Text Placeholder 3"/>
          <p:cNvSpPr>
            <a:spLocks noGrp="1"/>
          </p:cNvSpPr>
          <p:nvPr>
            <p:ph type="body" sz="quarter" idx="10"/>
          </p:nvPr>
        </p:nvSpPr>
        <p:spPr>
          <a:xfrm>
            <a:off x="274641" y="2124075"/>
            <a:ext cx="5304356" cy="3334723"/>
          </a:xfrm>
          <a:solidFill>
            <a:srgbClr val="0088B8"/>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2"/>
          </p:nvPr>
        </p:nvSpPr>
        <p:spPr>
          <a:xfrm>
            <a:off x="5734084" y="2116324"/>
            <a:ext cx="5619716" cy="3334723"/>
          </a:xfrm>
          <a:solidFill>
            <a:srgbClr val="00B0F0"/>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359059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ll And Picture Slide">
    <p:spTree>
      <p:nvGrpSpPr>
        <p:cNvPr id="1" name=""/>
        <p:cNvGrpSpPr/>
        <p:nvPr/>
      </p:nvGrpSpPr>
      <p:grpSpPr>
        <a:xfrm>
          <a:off x="0" y="0"/>
          <a:ext cx="0" cy="0"/>
          <a:chOff x="0" y="0"/>
          <a:chExt cx="0" cy="0"/>
        </a:xfrm>
      </p:grpSpPr>
      <p:sp>
        <p:nvSpPr>
          <p:cNvPr id="9" name="Rectangle 8"/>
          <p:cNvSpPr/>
          <p:nvPr userDrawn="1"/>
        </p:nvSpPr>
        <p:spPr bwMode="black">
          <a:xfrm>
            <a:off x="274641" y="0"/>
            <a:ext cx="11917359" cy="1425746"/>
          </a:xfrm>
          <a:prstGeom prst="rect">
            <a:avLst/>
          </a:prstGeom>
          <a:solidFill>
            <a:schemeClr val="bg1">
              <a:lumMod val="95000"/>
            </a:schemeClr>
          </a:solidFill>
          <a:ln>
            <a:noFill/>
          </a:ln>
          <a:extLst/>
        </p:spPr>
        <p:txBody>
          <a:bodyPr vert="horz" wrap="square" lIns="82305" tIns="41153" rIns="82305" bIns="41153" numCol="1" rtlCol="0" anchor="t" anchorCtr="0" compatLnSpc="1">
            <a:prstTxWarp prst="textNoShape">
              <a:avLst/>
            </a:prstTxWarp>
          </a:bodyPr>
          <a:lstStyle/>
          <a:p>
            <a:pPr algn="ctr" defTabSz="1218987"/>
            <a:endParaRPr lang="en-US" sz="1600">
              <a:solidFill>
                <a:srgbClr val="292929"/>
              </a:solidFill>
            </a:endParaRPr>
          </a:p>
        </p:txBody>
      </p:sp>
      <p:sp>
        <p:nvSpPr>
          <p:cNvPr id="2" name="Title 1"/>
          <p:cNvSpPr>
            <a:spLocks noGrp="1"/>
          </p:cNvSpPr>
          <p:nvPr>
            <p:ph type="title" hasCustomPrompt="1"/>
          </p:nvPr>
        </p:nvSpPr>
        <p:spPr>
          <a:xfrm>
            <a:off x="274641" y="365125"/>
            <a:ext cx="11079159" cy="1325563"/>
          </a:xfrm>
        </p:spPr>
        <p:txBody>
          <a:bodyPr/>
          <a:lstStyle>
            <a:lvl1pPr>
              <a:defRPr baseline="0">
                <a:solidFill>
                  <a:schemeClr val="tx1">
                    <a:lumMod val="50000"/>
                    <a:lumOff val="50000"/>
                  </a:schemeClr>
                </a:solidFill>
                <a:latin typeface="Segoe UI Light" panose="020B0502040204020203" pitchFamily="34" charset="0"/>
                <a:cs typeface="Segoe UI Light" panose="020B0502040204020203" pitchFamily="34" charset="0"/>
              </a:defRPr>
            </a:lvl1pPr>
          </a:lstStyle>
          <a:p>
            <a:r>
              <a:rPr lang="en-US" dirty="0"/>
              <a:t>Content title</a:t>
            </a:r>
          </a:p>
        </p:txBody>
      </p:sp>
      <p:sp>
        <p:nvSpPr>
          <p:cNvPr id="8" name="Picture Placeholder 3"/>
          <p:cNvSpPr>
            <a:spLocks noGrp="1"/>
          </p:cNvSpPr>
          <p:nvPr>
            <p:ph type="pic" sz="quarter" idx="14"/>
          </p:nvPr>
        </p:nvSpPr>
        <p:spPr>
          <a:xfrm>
            <a:off x="4169891" y="2122133"/>
            <a:ext cx="7183909" cy="3294819"/>
          </a:xfrm>
        </p:spPr>
        <p:txBody>
          <a:bodyPr/>
          <a:lstStyle>
            <a:lvl1pPr>
              <a:defRPr>
                <a:latin typeface="Segoe UI Light" panose="020B0502040204020203" pitchFamily="34" charset="0"/>
                <a:cs typeface="Segoe UI Light" panose="020B0502040204020203" pitchFamily="34" charset="0"/>
              </a:defRPr>
            </a:lvl1pPr>
          </a:lstStyle>
          <a:p>
            <a:endParaRPr lang="en-US" dirty="0"/>
          </a:p>
        </p:txBody>
      </p:sp>
      <p:sp>
        <p:nvSpPr>
          <p:cNvPr id="11" name="Text Placeholder 3"/>
          <p:cNvSpPr>
            <a:spLocks noGrp="1"/>
          </p:cNvSpPr>
          <p:nvPr>
            <p:ph type="body" sz="quarter" idx="10"/>
          </p:nvPr>
        </p:nvSpPr>
        <p:spPr>
          <a:xfrm>
            <a:off x="274641" y="2124075"/>
            <a:ext cx="3913632" cy="3292877"/>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latin typeface="Segoe UI Light" panose="020B0502040204020203" pitchFamily="34" charset="0"/>
                <a:cs typeface="Segoe UI Light" panose="020B0502040204020203" pitchFamily="34" charset="0"/>
              </a:defRPr>
            </a:lvl1pPr>
            <a:lvl2pPr marL="0" indent="0">
              <a:spcBef>
                <a:spcPts val="1080"/>
              </a:spcBef>
              <a:buNone/>
              <a:defRPr sz="2000">
                <a:solidFill>
                  <a:schemeClr val="bg1"/>
                </a:solidFill>
                <a:latin typeface="Segoe UI Light" panose="020B0502040204020203" pitchFamily="34" charset="0"/>
                <a:cs typeface="Segoe UI Light" panose="020B0502040204020203" pitchFamily="34" charset="0"/>
              </a:defRPr>
            </a:lvl2pPr>
            <a:lvl3pPr marL="231707" indent="0">
              <a:buNone/>
              <a:tabLst/>
              <a:defRPr sz="2000">
                <a:solidFill>
                  <a:schemeClr val="bg1"/>
                </a:solidFill>
                <a:latin typeface="Segoe UI Light" panose="020B0502040204020203" pitchFamily="34" charset="0"/>
                <a:cs typeface="Segoe UI Light" panose="020B0502040204020203" pitchFamily="34" charset="0"/>
              </a:defRPr>
            </a:lvl3pPr>
            <a:lvl4pPr marL="460239" indent="0">
              <a:buNone/>
              <a:defRPr>
                <a:solidFill>
                  <a:schemeClr val="bg1"/>
                </a:solidFill>
                <a:latin typeface="Segoe UI Light" panose="020B0502040204020203" pitchFamily="34" charset="0"/>
                <a:cs typeface="Segoe UI Light" panose="020B0502040204020203" pitchFamily="34" charset="0"/>
              </a:defRPr>
            </a:lvl4pPr>
            <a:lvl5pPr marL="685598"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Placeholder 2"/>
          <p:cNvPicPr>
            <a:picLocks noChangeAspect="1"/>
          </p:cNvPicPr>
          <p:nvPr userDrawn="1"/>
        </p:nvPicPr>
        <p:blipFill>
          <a:blip r:embed="rId2">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3165404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image" Target="../media/image14.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4/18/2016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2794821878"/>
      </p:ext>
    </p:extLst>
  </p:cSld>
  <p:clrMap bg1="lt1" tx1="dk1" bg2="lt2" tx2="dk2" accent1="accent1" accent2="accent2" accent3="accent3" accent4="accent4" accent5="accent5" accent6="accent6" hlink="hlink" folHlink="folHlink"/>
  <p:sldLayoutIdLst>
    <p:sldLayoutId id="2147483671" r:id="rId1"/>
    <p:sldLayoutId id="2147483719" r:id="rId2"/>
    <p:sldLayoutId id="2147483727" r:id="rId3"/>
    <p:sldLayoutId id="2147483721" r:id="rId4"/>
    <p:sldLayoutId id="2147483728" r:id="rId5"/>
    <p:sldLayoutId id="2147483725" r:id="rId6"/>
    <p:sldLayoutId id="2147483720" r:id="rId7"/>
    <p:sldLayoutId id="2147483722" r:id="rId8"/>
    <p:sldLayoutId id="2147483723" r:id="rId9"/>
    <p:sldLayoutId id="2147483726" r:id="rId10"/>
    <p:sldLayoutId id="2147483729" r:id="rId11"/>
    <p:sldLayoutId id="2147483676" r:id="rId12"/>
    <p:sldLayoutId id="2147483679" r:id="rId13"/>
    <p:sldLayoutId id="2147483711" r:id="rId14"/>
    <p:sldLayoutId id="2147483716" r:id="rId15"/>
    <p:sldLayoutId id="2147483732" r:id="rId16"/>
    <p:sldLayoutId id="2147483713" r:id="rId17"/>
    <p:sldLayoutId id="2147483718" r:id="rId18"/>
    <p:sldLayoutId id="2147483717" r:id="rId19"/>
    <p:sldLayoutId id="2147483677" r:id="rId20"/>
    <p:sldLayoutId id="214748368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20"/>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87"/>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08748" y="2991032"/>
            <a:ext cx="6858623" cy="876558"/>
          </a:xfrm>
          <a:prstGeom prst="rect">
            <a:avLst/>
          </a:prstGeom>
        </p:spPr>
      </p:pic>
    </p:spTree>
    <p:extLst>
      <p:ext uri="{BB962C8B-B14F-4D97-AF65-F5344CB8AC3E}">
        <p14:creationId xmlns:p14="http://schemas.microsoft.com/office/powerpoint/2010/main" val="36017564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Lst>
  <p:transition>
    <p:fade/>
  </p:transition>
  <p:txStyles>
    <p:titleStyle>
      <a:lvl1pPr algn="l" defTabSz="914531" rtl="0" eaLnBrk="1" latinLnBrk="0" hangingPunct="1">
        <a:lnSpc>
          <a:spcPct val="90000"/>
        </a:lnSpc>
        <a:spcBef>
          <a:spcPct val="0"/>
        </a:spcBef>
        <a:buNone/>
        <a:defRPr lang="en-US" sz="4706"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05" marR="0" indent="-336205" algn="l" defTabSz="914531"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93" marR="0" indent="-236589" algn="l" defTabSz="91453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78"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15"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52" marR="0" indent="-224136" algn="l" defTabSz="91453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959" indent="-228634"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25" indent="-228634"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490" indent="-228634"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757" indent="-228634" algn="l" defTabSz="91453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31" rtl="0" eaLnBrk="1" latinLnBrk="0" hangingPunct="1">
        <a:defRPr sz="1765" kern="1200">
          <a:solidFill>
            <a:schemeClr val="tx1"/>
          </a:solidFill>
          <a:latin typeface="+mn-lt"/>
          <a:ea typeface="+mn-ea"/>
          <a:cs typeface="+mn-cs"/>
        </a:defRPr>
      </a:lvl1pPr>
      <a:lvl2pPr marL="457265" algn="l" defTabSz="914531" rtl="0" eaLnBrk="1" latinLnBrk="0" hangingPunct="1">
        <a:defRPr sz="1765" kern="1200">
          <a:solidFill>
            <a:schemeClr val="tx1"/>
          </a:solidFill>
          <a:latin typeface="+mn-lt"/>
          <a:ea typeface="+mn-ea"/>
          <a:cs typeface="+mn-cs"/>
        </a:defRPr>
      </a:lvl2pPr>
      <a:lvl3pPr marL="914531" algn="l" defTabSz="914531" rtl="0" eaLnBrk="1" latinLnBrk="0" hangingPunct="1">
        <a:defRPr sz="1765" kern="1200">
          <a:solidFill>
            <a:schemeClr val="tx1"/>
          </a:solidFill>
          <a:latin typeface="+mn-lt"/>
          <a:ea typeface="+mn-ea"/>
          <a:cs typeface="+mn-cs"/>
        </a:defRPr>
      </a:lvl3pPr>
      <a:lvl4pPr marL="1371796" algn="l" defTabSz="914531" rtl="0" eaLnBrk="1" latinLnBrk="0" hangingPunct="1">
        <a:defRPr sz="1765" kern="1200">
          <a:solidFill>
            <a:schemeClr val="tx1"/>
          </a:solidFill>
          <a:latin typeface="+mn-lt"/>
          <a:ea typeface="+mn-ea"/>
          <a:cs typeface="+mn-cs"/>
        </a:defRPr>
      </a:lvl4pPr>
      <a:lvl5pPr marL="1829061" algn="l" defTabSz="914531" rtl="0" eaLnBrk="1" latinLnBrk="0" hangingPunct="1">
        <a:defRPr sz="1765" kern="1200">
          <a:solidFill>
            <a:schemeClr val="tx1"/>
          </a:solidFill>
          <a:latin typeface="+mn-lt"/>
          <a:ea typeface="+mn-ea"/>
          <a:cs typeface="+mn-cs"/>
        </a:defRPr>
      </a:lvl5pPr>
      <a:lvl6pPr marL="2286328" algn="l" defTabSz="914531" rtl="0" eaLnBrk="1" latinLnBrk="0" hangingPunct="1">
        <a:defRPr sz="1765" kern="1200">
          <a:solidFill>
            <a:schemeClr val="tx1"/>
          </a:solidFill>
          <a:latin typeface="+mn-lt"/>
          <a:ea typeface="+mn-ea"/>
          <a:cs typeface="+mn-cs"/>
        </a:defRPr>
      </a:lvl6pPr>
      <a:lvl7pPr marL="2743593" algn="l" defTabSz="914531" rtl="0" eaLnBrk="1" latinLnBrk="0" hangingPunct="1">
        <a:defRPr sz="1765" kern="1200">
          <a:solidFill>
            <a:schemeClr val="tx1"/>
          </a:solidFill>
          <a:latin typeface="+mn-lt"/>
          <a:ea typeface="+mn-ea"/>
          <a:cs typeface="+mn-cs"/>
        </a:defRPr>
      </a:lvl7pPr>
      <a:lvl8pPr marL="3200858" algn="l" defTabSz="914531" rtl="0" eaLnBrk="1" latinLnBrk="0" hangingPunct="1">
        <a:defRPr sz="1765" kern="1200">
          <a:solidFill>
            <a:schemeClr val="tx1"/>
          </a:solidFill>
          <a:latin typeface="+mn-lt"/>
          <a:ea typeface="+mn-ea"/>
          <a:cs typeface="+mn-cs"/>
        </a:defRPr>
      </a:lvl8pPr>
      <a:lvl9pPr marL="3658124" algn="l" defTabSz="91453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90814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Lst>
  <p:transition>
    <p:fade/>
  </p:transition>
  <p:txStyles>
    <p:titleStyle>
      <a:lvl1pPr algn="l" defTabSz="914462"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80" marR="0" indent="-336180" algn="l" defTabSz="914462"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51" marR="0" indent="-236571" algn="l" defTabSz="9144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20"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3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59" marR="0" indent="-224120" algn="l" defTabSz="9144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70"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002"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233"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466" indent="-228616" algn="l" defTabSz="9144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62" rtl="0" eaLnBrk="1" latinLnBrk="0" hangingPunct="1">
        <a:defRPr sz="1765" kern="1200">
          <a:solidFill>
            <a:schemeClr val="tx1"/>
          </a:solidFill>
          <a:latin typeface="+mn-lt"/>
          <a:ea typeface="+mn-ea"/>
          <a:cs typeface="+mn-cs"/>
        </a:defRPr>
      </a:lvl1pPr>
      <a:lvl2pPr marL="457231" algn="l" defTabSz="914462" rtl="0" eaLnBrk="1" latinLnBrk="0" hangingPunct="1">
        <a:defRPr sz="1765" kern="1200">
          <a:solidFill>
            <a:schemeClr val="tx1"/>
          </a:solidFill>
          <a:latin typeface="+mn-lt"/>
          <a:ea typeface="+mn-ea"/>
          <a:cs typeface="+mn-cs"/>
        </a:defRPr>
      </a:lvl2pPr>
      <a:lvl3pPr marL="914462" algn="l" defTabSz="914462" rtl="0" eaLnBrk="1" latinLnBrk="0" hangingPunct="1">
        <a:defRPr sz="1765" kern="1200">
          <a:solidFill>
            <a:schemeClr val="tx1"/>
          </a:solidFill>
          <a:latin typeface="+mn-lt"/>
          <a:ea typeface="+mn-ea"/>
          <a:cs typeface="+mn-cs"/>
        </a:defRPr>
      </a:lvl3pPr>
      <a:lvl4pPr marL="1371693" algn="l" defTabSz="914462" rtl="0" eaLnBrk="1" latinLnBrk="0" hangingPunct="1">
        <a:defRPr sz="1765" kern="1200">
          <a:solidFill>
            <a:schemeClr val="tx1"/>
          </a:solidFill>
          <a:latin typeface="+mn-lt"/>
          <a:ea typeface="+mn-ea"/>
          <a:cs typeface="+mn-cs"/>
        </a:defRPr>
      </a:lvl4pPr>
      <a:lvl5pPr marL="1828924" algn="l" defTabSz="914462" rtl="0" eaLnBrk="1" latinLnBrk="0" hangingPunct="1">
        <a:defRPr sz="1765" kern="1200">
          <a:solidFill>
            <a:schemeClr val="tx1"/>
          </a:solidFill>
          <a:latin typeface="+mn-lt"/>
          <a:ea typeface="+mn-ea"/>
          <a:cs typeface="+mn-cs"/>
        </a:defRPr>
      </a:lvl5pPr>
      <a:lvl6pPr marL="2286156" algn="l" defTabSz="914462" rtl="0" eaLnBrk="1" latinLnBrk="0" hangingPunct="1">
        <a:defRPr sz="1765" kern="1200">
          <a:solidFill>
            <a:schemeClr val="tx1"/>
          </a:solidFill>
          <a:latin typeface="+mn-lt"/>
          <a:ea typeface="+mn-ea"/>
          <a:cs typeface="+mn-cs"/>
        </a:defRPr>
      </a:lvl6pPr>
      <a:lvl7pPr marL="2743386" algn="l" defTabSz="914462" rtl="0" eaLnBrk="1" latinLnBrk="0" hangingPunct="1">
        <a:defRPr sz="1765" kern="1200">
          <a:solidFill>
            <a:schemeClr val="tx1"/>
          </a:solidFill>
          <a:latin typeface="+mn-lt"/>
          <a:ea typeface="+mn-ea"/>
          <a:cs typeface="+mn-cs"/>
        </a:defRPr>
      </a:lvl7pPr>
      <a:lvl8pPr marL="3200618" algn="l" defTabSz="914462" rtl="0" eaLnBrk="1" latinLnBrk="0" hangingPunct="1">
        <a:defRPr sz="1765" kern="1200">
          <a:solidFill>
            <a:schemeClr val="tx1"/>
          </a:solidFill>
          <a:latin typeface="+mn-lt"/>
          <a:ea typeface="+mn-ea"/>
          <a:cs typeface="+mn-cs"/>
        </a:defRPr>
      </a:lvl8pPr>
      <a:lvl9pPr marL="3657849" algn="l" defTabSz="914462"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mjurado@microsoft.com" TargetMode="External"/><Relationship Id="rId2" Type="http://schemas.openxmlformats.org/officeDocument/2006/relationships/hyperlink" Target="mailto:enpuigno@microsoft.com" TargetMode="External"/><Relationship Id="rId1" Type="http://schemas.openxmlformats.org/officeDocument/2006/relationships/slideLayout" Target="../slideLayouts/slideLayout16.xml"/><Relationship Id="rId5" Type="http://schemas.openxmlformats.org/officeDocument/2006/relationships/image" Target="../media/image42.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919" b="16919"/>
          <a:stretch>
            <a:fillRect/>
          </a:stretch>
        </p:blipFill>
        <p:spPr/>
      </p:pic>
      <p:sp>
        <p:nvSpPr>
          <p:cNvPr id="7" name="Title 6"/>
          <p:cNvSpPr>
            <a:spLocks noGrp="1"/>
          </p:cNvSpPr>
          <p:nvPr>
            <p:ph type="ctrTitle"/>
          </p:nvPr>
        </p:nvSpPr>
        <p:spPr>
          <a:xfrm>
            <a:off x="3639845" y="1955799"/>
            <a:ext cx="8416031" cy="2452627"/>
          </a:xfrm>
        </p:spPr>
        <p:txBody>
          <a:bodyPr>
            <a:normAutofit fontScale="90000"/>
          </a:bodyPr>
          <a:lstStyle/>
          <a:p>
            <a:r>
              <a:rPr lang="es-ES" dirty="0" err="1"/>
              <a:t>Monitoring</a:t>
            </a:r>
            <a:r>
              <a:rPr lang="es-ES" dirty="0"/>
              <a:t> and </a:t>
            </a:r>
            <a:r>
              <a:rPr lang="es-ES" dirty="0" err="1"/>
              <a:t>troubleshooting</a:t>
            </a:r>
            <a:r>
              <a:rPr lang="es-ES" dirty="0"/>
              <a:t> performance </a:t>
            </a:r>
            <a:r>
              <a:rPr lang="es-ES" dirty="0" err="1"/>
              <a:t>on</a:t>
            </a:r>
            <a:r>
              <a:rPr lang="es-ES" dirty="0"/>
              <a:t> Azure SQL Database</a:t>
            </a:r>
          </a:p>
        </p:txBody>
      </p:sp>
      <p:sp>
        <p:nvSpPr>
          <p:cNvPr id="8" name="Subtitle 7"/>
          <p:cNvSpPr>
            <a:spLocks noGrp="1"/>
          </p:cNvSpPr>
          <p:nvPr>
            <p:ph type="subTitle" idx="1"/>
          </p:nvPr>
        </p:nvSpPr>
        <p:spPr>
          <a:xfrm>
            <a:off x="3169418" y="4484627"/>
            <a:ext cx="8778155" cy="454791"/>
          </a:xfrm>
        </p:spPr>
        <p:txBody>
          <a:bodyPr/>
          <a:lstStyle/>
          <a:p>
            <a:r>
              <a:rPr lang="es-ES" dirty="0"/>
              <a:t>Enrique Puig Nouselles y José Manuel Jurado Díaz</a:t>
            </a:r>
          </a:p>
        </p:txBody>
      </p:sp>
      <p:sp>
        <p:nvSpPr>
          <p:cNvPr id="11" name="Text Placeholder 10"/>
          <p:cNvSpPr>
            <a:spLocks noGrp="1"/>
          </p:cNvSpPr>
          <p:nvPr>
            <p:ph type="body" sz="quarter" idx="12"/>
          </p:nvPr>
        </p:nvSpPr>
        <p:spPr>
          <a:xfrm>
            <a:off x="3169419" y="5015618"/>
            <a:ext cx="8778156" cy="441614"/>
          </a:xfrm>
        </p:spPr>
        <p:txBody>
          <a:bodyPr/>
          <a:lstStyle/>
          <a:p>
            <a:pPr marL="0" indent="0">
              <a:buNone/>
            </a:pPr>
            <a:r>
              <a:rPr lang="es-ES" dirty="0"/>
              <a:t>SQL Server PFE Engineer y Azure SQL Database Support Engineer</a:t>
            </a:r>
          </a:p>
        </p:txBody>
      </p:sp>
      <p:pic>
        <p:nvPicPr>
          <p:cNvPr id="15" name="Imagen 3" descr="MSFT_logo_rgb_C-Gray.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96215" y="5929375"/>
            <a:ext cx="2313432" cy="850865"/>
          </a:xfrm>
          <a:prstGeom prst="rect">
            <a:avLst/>
          </a:prstGeom>
        </p:spPr>
      </p:pic>
    </p:spTree>
    <p:extLst>
      <p:ext uri="{BB962C8B-B14F-4D97-AF65-F5344CB8AC3E}">
        <p14:creationId xmlns:p14="http://schemas.microsoft.com/office/powerpoint/2010/main" val="2471807738"/>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74641" y="1491449"/>
            <a:ext cx="11079159" cy="4685514"/>
          </a:xfrm>
        </p:spPr>
        <p:txBody>
          <a:bodyPr/>
          <a:lstStyle/>
          <a:p>
            <a:pPr lvl="0"/>
            <a:r>
              <a:rPr lang="en-US" dirty="0"/>
              <a:t>¿</a:t>
            </a:r>
            <a:r>
              <a:rPr lang="en-US" dirty="0" err="1"/>
              <a:t>Cómo</a:t>
            </a:r>
            <a:r>
              <a:rPr lang="en-US" dirty="0"/>
              <a:t> </a:t>
            </a:r>
            <a:r>
              <a:rPr lang="en-US" dirty="0" err="1"/>
              <a:t>medimos</a:t>
            </a:r>
            <a:r>
              <a:rPr lang="en-US" dirty="0"/>
              <a:t> el </a:t>
            </a:r>
            <a:r>
              <a:rPr lang="en-US" dirty="0" err="1"/>
              <a:t>rendimiento</a:t>
            </a:r>
            <a:r>
              <a:rPr lang="en-US" dirty="0"/>
              <a:t>?</a:t>
            </a:r>
          </a:p>
        </p:txBody>
      </p:sp>
      <p:sp>
        <p:nvSpPr>
          <p:cNvPr id="3" name="Title 2"/>
          <p:cNvSpPr>
            <a:spLocks noGrp="1"/>
          </p:cNvSpPr>
          <p:nvPr>
            <p:ph type="title"/>
          </p:nvPr>
        </p:nvSpPr>
        <p:spPr/>
        <p:txBody>
          <a:bodyPr/>
          <a:lstStyle/>
          <a:p>
            <a:r>
              <a:rPr lang="es-ES" dirty="0"/>
              <a:t>Azure SQL Database - Introducción</a:t>
            </a:r>
          </a:p>
        </p:txBody>
      </p:sp>
      <p:grpSp>
        <p:nvGrpSpPr>
          <p:cNvPr id="17" name="Group 16"/>
          <p:cNvGrpSpPr/>
          <p:nvPr/>
        </p:nvGrpSpPr>
        <p:grpSpPr>
          <a:xfrm>
            <a:off x="5254495" y="4604749"/>
            <a:ext cx="5169467" cy="1813608"/>
            <a:chOff x="4782974" y="5259039"/>
            <a:chExt cx="5272452" cy="1370242"/>
          </a:xfrm>
        </p:grpSpPr>
        <p:sp>
          <p:nvSpPr>
            <p:cNvPr id="18" name="TextBox 17"/>
            <p:cNvSpPr txBox="1"/>
            <p:nvPr/>
          </p:nvSpPr>
          <p:spPr>
            <a:xfrm>
              <a:off x="4782974" y="5259039"/>
              <a:ext cx="2070100" cy="403549"/>
            </a:xfrm>
            <a:prstGeom prst="rect">
              <a:avLst/>
            </a:prstGeom>
            <a:noFill/>
          </p:spPr>
          <p:txBody>
            <a:bodyPr wrap="squar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Basic — 5 DTU</a:t>
              </a:r>
            </a:p>
          </p:txBody>
        </p:sp>
        <p:sp>
          <p:nvSpPr>
            <p:cNvPr id="19" name="TextBox 18"/>
            <p:cNvSpPr txBox="1"/>
            <p:nvPr/>
          </p:nvSpPr>
          <p:spPr>
            <a:xfrm>
              <a:off x="6483004" y="5259039"/>
              <a:ext cx="2070100" cy="1128568"/>
            </a:xfrm>
            <a:prstGeom prst="rect">
              <a:avLst/>
            </a:prstGeom>
            <a:noFill/>
          </p:spPr>
          <p:txBody>
            <a:bodyPr wrap="squar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S0 — 10 DTU</a:t>
              </a:r>
            </a:p>
            <a:p>
              <a:pPr defTabSz="896569">
                <a:lnSpc>
                  <a:spcPct val="90000"/>
                </a:lnSpc>
                <a:spcAft>
                  <a:spcPts val="588"/>
                </a:spcAft>
              </a:pPr>
              <a:r>
                <a:rPr lang="en-US" sz="1765" kern="0" dirty="0">
                  <a:solidFill>
                    <a:schemeClr val="tx2">
                      <a:lumMod val="75000"/>
                    </a:schemeClr>
                  </a:solidFill>
                  <a:latin typeface="+mj-lt"/>
                </a:rPr>
                <a:t>S1 — 20 DTU</a:t>
              </a:r>
            </a:p>
            <a:p>
              <a:pPr defTabSz="896569">
                <a:lnSpc>
                  <a:spcPct val="90000"/>
                </a:lnSpc>
                <a:spcAft>
                  <a:spcPts val="588"/>
                </a:spcAft>
              </a:pPr>
              <a:r>
                <a:rPr lang="en-US" sz="1765" kern="0" dirty="0">
                  <a:solidFill>
                    <a:schemeClr val="tx2">
                      <a:lumMod val="75000"/>
                    </a:schemeClr>
                  </a:solidFill>
                  <a:latin typeface="+mj-lt"/>
                </a:rPr>
                <a:t>S2 — 50 DTU</a:t>
              </a:r>
            </a:p>
            <a:p>
              <a:pPr defTabSz="896569">
                <a:lnSpc>
                  <a:spcPct val="90000"/>
                </a:lnSpc>
                <a:spcAft>
                  <a:spcPts val="588"/>
                </a:spcAft>
              </a:pPr>
              <a:r>
                <a:rPr lang="en-US" sz="1765" kern="0" dirty="0">
                  <a:solidFill>
                    <a:schemeClr val="tx2">
                      <a:lumMod val="75000"/>
                    </a:schemeClr>
                  </a:solidFill>
                  <a:latin typeface="+mj-lt"/>
                </a:rPr>
                <a:t>S3 — 100 DTU</a:t>
              </a:r>
            </a:p>
          </p:txBody>
        </p:sp>
        <p:sp>
          <p:nvSpPr>
            <p:cNvPr id="20" name="TextBox 19"/>
            <p:cNvSpPr txBox="1"/>
            <p:nvPr/>
          </p:nvSpPr>
          <p:spPr>
            <a:xfrm>
              <a:off x="7985326" y="5259040"/>
              <a:ext cx="2070100" cy="1370241"/>
            </a:xfrm>
            <a:prstGeom prst="rect">
              <a:avLst/>
            </a:prstGeom>
            <a:noFill/>
          </p:spPr>
          <p:txBody>
            <a:bodyPr wrap="square" lIns="179308" tIns="143446" rIns="179308" bIns="143446" rtlCol="0">
              <a:spAutoFit/>
            </a:bodyPr>
            <a:lstStyle/>
            <a:p>
              <a:pPr marL="108958" defTabSz="896569">
                <a:lnSpc>
                  <a:spcPct val="90000"/>
                </a:lnSpc>
                <a:spcAft>
                  <a:spcPts val="588"/>
                </a:spcAft>
              </a:pPr>
              <a:r>
                <a:rPr lang="en-US" sz="1765" kern="0" dirty="0">
                  <a:solidFill>
                    <a:schemeClr val="tx2">
                      <a:lumMod val="75000"/>
                    </a:schemeClr>
                  </a:solidFill>
                  <a:latin typeface="+mj-lt"/>
                </a:rPr>
                <a:t>P1 — 125 DTU</a:t>
              </a:r>
            </a:p>
            <a:p>
              <a:pPr marL="108958" defTabSz="896569">
                <a:lnSpc>
                  <a:spcPct val="90000"/>
                </a:lnSpc>
                <a:spcAft>
                  <a:spcPts val="588"/>
                </a:spcAft>
              </a:pPr>
              <a:r>
                <a:rPr lang="en-US" sz="1765" kern="0" dirty="0">
                  <a:solidFill>
                    <a:schemeClr val="tx2">
                      <a:lumMod val="75000"/>
                    </a:schemeClr>
                  </a:solidFill>
                  <a:latin typeface="+mj-lt"/>
                </a:rPr>
                <a:t>P2 — 250 DTU</a:t>
              </a:r>
            </a:p>
            <a:p>
              <a:pPr marL="108958" defTabSz="896569">
                <a:lnSpc>
                  <a:spcPct val="90000"/>
                </a:lnSpc>
                <a:spcAft>
                  <a:spcPts val="588"/>
                </a:spcAft>
              </a:pPr>
              <a:r>
                <a:rPr lang="en-US" sz="1765" kern="0" dirty="0">
                  <a:solidFill>
                    <a:schemeClr val="tx2">
                      <a:lumMod val="75000"/>
                    </a:schemeClr>
                  </a:solidFill>
                  <a:latin typeface="+mj-lt"/>
                </a:rPr>
                <a:t>P4 — 500 DTU</a:t>
              </a:r>
            </a:p>
            <a:p>
              <a:pPr marL="108958" defTabSz="896569">
                <a:lnSpc>
                  <a:spcPct val="90000"/>
                </a:lnSpc>
                <a:spcAft>
                  <a:spcPts val="588"/>
                </a:spcAft>
              </a:pPr>
              <a:r>
                <a:rPr lang="en-US" sz="1765" kern="0" dirty="0">
                  <a:solidFill>
                    <a:schemeClr val="tx2">
                      <a:lumMod val="75000"/>
                    </a:schemeClr>
                  </a:solidFill>
                  <a:latin typeface="+mj-lt"/>
                </a:rPr>
                <a:t>P6 — 1,000 DTU</a:t>
              </a:r>
            </a:p>
            <a:p>
              <a:pPr defTabSz="896569">
                <a:lnSpc>
                  <a:spcPct val="90000"/>
                </a:lnSpc>
                <a:spcAft>
                  <a:spcPts val="588"/>
                </a:spcAft>
              </a:pPr>
              <a:r>
                <a:rPr lang="en-US" sz="1765" kern="0" dirty="0">
                  <a:solidFill>
                    <a:schemeClr val="tx2">
                      <a:lumMod val="75000"/>
                    </a:schemeClr>
                  </a:solidFill>
                  <a:latin typeface="+mj-lt"/>
                </a:rPr>
                <a:t>P11 — 1,750 DTU</a:t>
              </a:r>
            </a:p>
          </p:txBody>
        </p:sp>
      </p:grpSp>
      <p:sp>
        <p:nvSpPr>
          <p:cNvPr id="21" name="Rectangle 20"/>
          <p:cNvSpPr/>
          <p:nvPr/>
        </p:nvSpPr>
        <p:spPr>
          <a:xfrm>
            <a:off x="5358010" y="3649103"/>
            <a:ext cx="4926630" cy="1015663"/>
          </a:xfrm>
          <a:prstGeom prst="rect">
            <a:avLst/>
          </a:prstGeom>
        </p:spPr>
        <p:txBody>
          <a:bodyPr wrap="square">
            <a:spAutoFit/>
          </a:bodyPr>
          <a:lstStyle/>
          <a:p>
            <a:pPr defTabSz="896569">
              <a:lnSpc>
                <a:spcPts val="2353"/>
              </a:lnSpc>
            </a:pPr>
            <a:r>
              <a:rPr lang="en-US" sz="1765" kern="0" dirty="0">
                <a:solidFill>
                  <a:schemeClr val="tx2">
                    <a:lumMod val="75000"/>
                  </a:schemeClr>
                </a:solidFill>
                <a:latin typeface="Segoe UI Light"/>
              </a:rPr>
              <a:t>DTU se define </a:t>
            </a:r>
            <a:r>
              <a:rPr lang="en-US" sz="1765" kern="0" dirty="0" err="1">
                <a:solidFill>
                  <a:schemeClr val="tx2">
                    <a:lumMod val="75000"/>
                  </a:schemeClr>
                </a:solidFill>
                <a:latin typeface="Segoe UI Light"/>
              </a:rPr>
              <a:t>como</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los</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recursos</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definidos</a:t>
            </a:r>
            <a:r>
              <a:rPr lang="en-US" sz="1765" kern="0" dirty="0">
                <a:solidFill>
                  <a:schemeClr val="tx2">
                    <a:lumMod val="75000"/>
                  </a:schemeClr>
                </a:solidFill>
                <a:latin typeface="Segoe UI Light"/>
              </a:rPr>
              <a:t> para </a:t>
            </a:r>
            <a:r>
              <a:rPr lang="en-US" sz="1765" kern="0" dirty="0" err="1">
                <a:solidFill>
                  <a:schemeClr val="tx2">
                    <a:lumMod val="75000"/>
                  </a:schemeClr>
                </a:solidFill>
                <a:latin typeface="Segoe UI Light"/>
              </a:rPr>
              <a:t>una</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carga</a:t>
            </a:r>
            <a:r>
              <a:rPr lang="en-US" sz="1765" kern="0" dirty="0">
                <a:solidFill>
                  <a:schemeClr val="tx2">
                    <a:lumMod val="75000"/>
                  </a:schemeClr>
                </a:solidFill>
                <a:latin typeface="Segoe UI Light"/>
              </a:rPr>
              <a:t> de base de </a:t>
            </a:r>
            <a:r>
              <a:rPr lang="en-US" sz="1765" kern="0" dirty="0" err="1">
                <a:solidFill>
                  <a:schemeClr val="tx2">
                    <a:lumMod val="75000"/>
                  </a:schemeClr>
                </a:solidFill>
                <a:latin typeface="Segoe UI Light"/>
              </a:rPr>
              <a:t>datos</a:t>
            </a:r>
            <a:r>
              <a:rPr lang="en-US" sz="1765" kern="0" dirty="0">
                <a:solidFill>
                  <a:schemeClr val="tx2">
                    <a:lumMod val="75000"/>
                  </a:schemeClr>
                </a:solidFill>
                <a:latin typeface="Segoe UI Light"/>
              </a:rPr>
              <a:t> y </a:t>
            </a:r>
            <a:r>
              <a:rPr lang="en-US" sz="1765" kern="0" dirty="0" err="1">
                <a:solidFill>
                  <a:schemeClr val="tx2">
                    <a:lumMod val="75000"/>
                  </a:schemeClr>
                </a:solidFill>
                <a:latin typeface="Segoe UI Light"/>
              </a:rPr>
              <a:t>medidos</a:t>
            </a:r>
            <a:r>
              <a:rPr lang="en-US" sz="1765" kern="0" dirty="0">
                <a:solidFill>
                  <a:schemeClr val="tx2">
                    <a:lumMod val="75000"/>
                  </a:schemeClr>
                </a:solidFill>
                <a:latin typeface="Segoe UI Light"/>
              </a:rPr>
              <a:t> a </a:t>
            </a:r>
            <a:r>
              <a:rPr lang="en-US" sz="1765" kern="0" dirty="0" err="1">
                <a:solidFill>
                  <a:schemeClr val="tx2">
                    <a:lumMod val="75000"/>
                  </a:schemeClr>
                </a:solidFill>
                <a:latin typeface="Segoe UI Light"/>
              </a:rPr>
              <a:t>través</a:t>
            </a:r>
            <a:r>
              <a:rPr lang="en-US" sz="1765" kern="0" dirty="0">
                <a:solidFill>
                  <a:schemeClr val="tx2">
                    <a:lumMod val="75000"/>
                  </a:schemeClr>
                </a:solidFill>
                <a:latin typeface="Segoe UI Light"/>
              </a:rPr>
              <a:t> de </a:t>
            </a:r>
            <a:r>
              <a:rPr lang="en-US" sz="1765" kern="0" dirty="0" err="1">
                <a:solidFill>
                  <a:schemeClr val="tx2">
                    <a:lumMod val="75000"/>
                  </a:schemeClr>
                </a:solidFill>
                <a:latin typeface="Segoe UI Light"/>
              </a:rPr>
              <a:t>los</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siguientes</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modelos</a:t>
            </a:r>
            <a:r>
              <a:rPr lang="en-US" sz="1765" kern="0" dirty="0">
                <a:solidFill>
                  <a:schemeClr val="tx2">
                    <a:lumMod val="75000"/>
                  </a:schemeClr>
                </a:solidFill>
                <a:latin typeface="Segoe UI Light"/>
              </a:rPr>
              <a:t>. </a:t>
            </a:r>
            <a:r>
              <a:rPr lang="en-US" sz="1765" kern="0" dirty="0" err="1">
                <a:solidFill>
                  <a:schemeClr val="tx2">
                    <a:lumMod val="75000"/>
                  </a:schemeClr>
                </a:solidFill>
                <a:latin typeface="Segoe UI Light"/>
              </a:rPr>
              <a:t>Reemplaza</a:t>
            </a:r>
            <a:r>
              <a:rPr lang="en-US" sz="1765" kern="0" dirty="0">
                <a:solidFill>
                  <a:schemeClr val="tx2">
                    <a:lumMod val="75000"/>
                  </a:schemeClr>
                </a:solidFill>
                <a:latin typeface="Segoe UI Light"/>
              </a:rPr>
              <a:t> al hardware.</a:t>
            </a:r>
          </a:p>
        </p:txBody>
      </p:sp>
      <p:grpSp>
        <p:nvGrpSpPr>
          <p:cNvPr id="35" name="Group 34"/>
          <p:cNvGrpSpPr/>
          <p:nvPr/>
        </p:nvGrpSpPr>
        <p:grpSpPr>
          <a:xfrm>
            <a:off x="1879293" y="3667860"/>
            <a:ext cx="2744821" cy="2523080"/>
            <a:chOff x="6021058" y="3730335"/>
            <a:chExt cx="2703390" cy="2573344"/>
          </a:xfrm>
        </p:grpSpPr>
        <p:sp>
          <p:nvSpPr>
            <p:cNvPr id="36"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89654" tIns="44827" rIns="89654" bIns="44827" numCol="1" anchor="t" anchorCtr="0" compatLnSpc="1">
              <a:prstTxWarp prst="textNoShape">
                <a:avLst/>
              </a:prstTxWarp>
            </a:bodyPr>
            <a:lstStyle/>
            <a:p>
              <a:pPr defTabSz="896569"/>
              <a:endParaRPr lang="en-US" sz="1765" kern="0" dirty="0">
                <a:solidFill>
                  <a:srgbClr val="000000"/>
                </a:solidFill>
              </a:endParaRPr>
            </a:p>
          </p:txBody>
        </p:sp>
        <p:grpSp>
          <p:nvGrpSpPr>
            <p:cNvPr id="37" name="Group 36"/>
            <p:cNvGrpSpPr/>
            <p:nvPr/>
          </p:nvGrpSpPr>
          <p:grpSpPr>
            <a:xfrm>
              <a:off x="6982020" y="4232160"/>
              <a:ext cx="745775" cy="1555921"/>
              <a:chOff x="7205045" y="4706015"/>
              <a:chExt cx="495182" cy="1033105"/>
            </a:xfrm>
          </p:grpSpPr>
          <p:sp>
            <p:nvSpPr>
              <p:cNvPr id="42"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3"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4"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5"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6"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7"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8"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49"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0"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1"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2"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3"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4"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5"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6"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7"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58"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BCF2"/>
                  </a:solidFill>
                </a:endParaRPr>
              </a:p>
            </p:txBody>
          </p:sp>
          <p:sp>
            <p:nvSpPr>
              <p:cNvPr id="59"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0"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1"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2"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3"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4"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5"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6"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7"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8"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79"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80"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81"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82"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83"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grpSp>
        <p:sp>
          <p:nvSpPr>
            <p:cNvPr id="38" name="TextBox 37"/>
            <p:cNvSpPr txBox="1"/>
            <p:nvPr/>
          </p:nvSpPr>
          <p:spPr>
            <a:xfrm>
              <a:off x="6840022" y="3792149"/>
              <a:ext cx="997647" cy="544761"/>
            </a:xfrm>
            <a:prstGeom prst="rect">
              <a:avLst/>
            </a:prstGeom>
            <a:noFill/>
          </p:spPr>
          <p:txBody>
            <a:bodyPr wrap="non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 CPU</a:t>
              </a:r>
            </a:p>
          </p:txBody>
        </p:sp>
        <p:sp>
          <p:nvSpPr>
            <p:cNvPr id="39" name="TextBox 38"/>
            <p:cNvSpPr txBox="1"/>
            <p:nvPr/>
          </p:nvSpPr>
          <p:spPr>
            <a:xfrm>
              <a:off x="6021058" y="4670040"/>
              <a:ext cx="1015015" cy="544761"/>
            </a:xfrm>
            <a:prstGeom prst="rect">
              <a:avLst/>
            </a:prstGeom>
            <a:noFill/>
          </p:spPr>
          <p:txBody>
            <a:bodyPr wrap="non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 read</a:t>
              </a:r>
            </a:p>
          </p:txBody>
        </p:sp>
        <p:sp>
          <p:nvSpPr>
            <p:cNvPr id="40" name="TextBox 39"/>
            <p:cNvSpPr txBox="1"/>
            <p:nvPr/>
          </p:nvSpPr>
          <p:spPr>
            <a:xfrm>
              <a:off x="7644985" y="4681764"/>
              <a:ext cx="1043434" cy="544761"/>
            </a:xfrm>
            <a:prstGeom prst="rect">
              <a:avLst/>
            </a:prstGeom>
            <a:noFill/>
          </p:spPr>
          <p:txBody>
            <a:bodyPr wrap="non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 write</a:t>
              </a:r>
            </a:p>
          </p:txBody>
        </p:sp>
        <p:sp>
          <p:nvSpPr>
            <p:cNvPr id="41" name="TextBox 40"/>
            <p:cNvSpPr txBox="1"/>
            <p:nvPr/>
          </p:nvSpPr>
          <p:spPr>
            <a:xfrm>
              <a:off x="6638203" y="5758914"/>
              <a:ext cx="1371825" cy="544761"/>
            </a:xfrm>
            <a:prstGeom prst="rect">
              <a:avLst/>
            </a:prstGeom>
            <a:noFill/>
          </p:spPr>
          <p:txBody>
            <a:bodyPr wrap="none" lIns="179308" tIns="143446" rIns="179308" bIns="143446" rtlCol="0">
              <a:spAutoFit/>
            </a:bodyPr>
            <a:lstStyle/>
            <a:p>
              <a:pPr defTabSz="896569">
                <a:lnSpc>
                  <a:spcPct val="90000"/>
                </a:lnSpc>
                <a:spcAft>
                  <a:spcPts val="588"/>
                </a:spcAft>
              </a:pPr>
              <a:r>
                <a:rPr lang="en-US" sz="1765" kern="0" dirty="0">
                  <a:solidFill>
                    <a:schemeClr val="tx2">
                      <a:lumMod val="75000"/>
                    </a:schemeClr>
                  </a:solidFill>
                  <a:latin typeface="+mj-lt"/>
                </a:rPr>
                <a:t>% memory</a:t>
              </a:r>
            </a:p>
          </p:txBody>
        </p:sp>
      </p:grpSp>
      <p:grpSp>
        <p:nvGrpSpPr>
          <p:cNvPr id="84" name="Group 83"/>
          <p:cNvGrpSpPr/>
          <p:nvPr/>
        </p:nvGrpSpPr>
        <p:grpSpPr>
          <a:xfrm>
            <a:off x="4973200" y="5239908"/>
            <a:ext cx="1552009" cy="930495"/>
            <a:chOff x="8774460" y="3881194"/>
            <a:chExt cx="1258730" cy="734335"/>
          </a:xfrm>
        </p:grpSpPr>
        <p:sp>
          <p:nvSpPr>
            <p:cNvPr id="85" name="Freeform 12"/>
            <p:cNvSpPr>
              <a:spLocks/>
            </p:cNvSpPr>
            <p:nvPr/>
          </p:nvSpPr>
          <p:spPr bwMode="auto">
            <a:xfrm>
              <a:off x="8944032"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sp>
          <p:nvSpPr>
            <p:cNvPr id="86"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89654" tIns="44827" rIns="89654" bIns="44827" numCol="1" anchor="t" anchorCtr="0" compatLnSpc="1">
              <a:prstTxWarp prst="textNoShape">
                <a:avLst/>
              </a:prstTxWarp>
            </a:bodyPr>
            <a:lstStyle/>
            <a:p>
              <a:pPr defTabSz="914501">
                <a:defRPr/>
              </a:pPr>
              <a:endParaRPr lang="en-US" kern="0" dirty="0">
                <a:solidFill>
                  <a:srgbClr val="000000"/>
                </a:solidFill>
              </a:endParaRPr>
            </a:p>
          </p:txBody>
        </p:sp>
      </p:grpSp>
      <p:sp>
        <p:nvSpPr>
          <p:cNvPr id="99" name="Rectangle 98"/>
          <p:cNvSpPr/>
          <p:nvPr/>
        </p:nvSpPr>
        <p:spPr bwMode="auto">
          <a:xfrm>
            <a:off x="6265868" y="2001092"/>
            <a:ext cx="2486718" cy="417530"/>
          </a:xfrm>
          <a:prstGeom prst="rect">
            <a:avLst/>
          </a:prstGeom>
          <a:solidFill>
            <a:schemeClr val="accent5"/>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91" tIns="43946" rIns="87891" bIns="43946" numCol="1" spcCol="0" rtlCol="0" fromWordArt="0" anchor="t" anchorCtr="0" forceAA="0" compatLnSpc="1">
            <a:prstTxWarp prst="textNoShape">
              <a:avLst/>
            </a:prstTxWarp>
            <a:noAutofit/>
          </a:bodyPr>
          <a:lstStyle/>
          <a:p>
            <a:pPr defTabSz="1561316" fontAlgn="base">
              <a:defRPr/>
            </a:pPr>
            <a:r>
              <a:rPr lang="en-US" sz="1765" kern="0" dirty="0">
                <a:ln>
                  <a:solidFill>
                    <a:srgbClr val="FFFFFF">
                      <a:alpha val="0"/>
                    </a:srgbClr>
                  </a:solidFill>
                </a:ln>
                <a:solidFill>
                  <a:srgbClr val="FFFFFF"/>
                </a:solidFill>
                <a:latin typeface="+mj-lt"/>
              </a:rPr>
              <a:t>Premium</a:t>
            </a:r>
            <a:endParaRPr lang="en-US" sz="1765" i="1" kern="0" dirty="0">
              <a:ln>
                <a:solidFill>
                  <a:srgbClr val="FFFFFF">
                    <a:alpha val="0"/>
                  </a:srgbClr>
                </a:solidFill>
              </a:ln>
              <a:solidFill>
                <a:srgbClr val="FFFFFF"/>
              </a:solidFill>
              <a:latin typeface="+mj-lt"/>
            </a:endParaRPr>
          </a:p>
        </p:txBody>
      </p:sp>
      <p:sp>
        <p:nvSpPr>
          <p:cNvPr id="100" name="Rectangle 99"/>
          <p:cNvSpPr/>
          <p:nvPr/>
        </p:nvSpPr>
        <p:spPr bwMode="auto">
          <a:xfrm>
            <a:off x="614455" y="2010787"/>
            <a:ext cx="2486718" cy="41753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91" tIns="43946" rIns="87891" bIns="43946" numCol="1" spcCol="0" rtlCol="0" fromWordArt="0" anchor="t" anchorCtr="0" forceAA="0" compatLnSpc="1">
            <a:prstTxWarp prst="textNoShape">
              <a:avLst/>
            </a:prstTxWarp>
            <a:noAutofit/>
          </a:bodyPr>
          <a:lstStyle/>
          <a:p>
            <a:pPr defTabSz="1561316" fontAlgn="base">
              <a:defRPr/>
            </a:pPr>
            <a:r>
              <a:rPr lang="en-US" sz="1765" kern="0" dirty="0">
                <a:ln>
                  <a:solidFill>
                    <a:srgbClr val="FFFFFF">
                      <a:alpha val="0"/>
                    </a:srgbClr>
                  </a:solidFill>
                </a:ln>
                <a:solidFill>
                  <a:srgbClr val="FFFFFF"/>
                </a:solidFill>
                <a:latin typeface="+mj-lt"/>
              </a:rPr>
              <a:t>Basic</a:t>
            </a:r>
          </a:p>
        </p:txBody>
      </p:sp>
      <p:sp>
        <p:nvSpPr>
          <p:cNvPr id="101" name="Rectangle 100"/>
          <p:cNvSpPr/>
          <p:nvPr/>
        </p:nvSpPr>
        <p:spPr bwMode="auto">
          <a:xfrm>
            <a:off x="3393660" y="2007526"/>
            <a:ext cx="2666385" cy="417530"/>
          </a:xfrm>
          <a:prstGeom prst="rect">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91" tIns="43946" rIns="87891" bIns="43946" numCol="1" spcCol="0" rtlCol="0" fromWordArt="0" anchor="t" anchorCtr="0" forceAA="0" compatLnSpc="1">
            <a:prstTxWarp prst="textNoShape">
              <a:avLst/>
            </a:prstTxWarp>
            <a:noAutofit/>
          </a:bodyPr>
          <a:lstStyle/>
          <a:p>
            <a:pPr defTabSz="1561316" fontAlgn="base">
              <a:defRPr/>
            </a:pPr>
            <a:r>
              <a:rPr lang="en-US" sz="1765" kern="0" dirty="0">
                <a:ln>
                  <a:solidFill>
                    <a:srgbClr val="FFFFFF">
                      <a:alpha val="0"/>
                    </a:srgbClr>
                  </a:solidFill>
                </a:ln>
                <a:solidFill>
                  <a:srgbClr val="FFFFFF"/>
                </a:solidFill>
                <a:latin typeface="+mj-lt"/>
              </a:rPr>
              <a:t>Standard</a:t>
            </a:r>
          </a:p>
        </p:txBody>
      </p:sp>
      <p:sp>
        <p:nvSpPr>
          <p:cNvPr id="102" name="TextBox 101"/>
          <p:cNvSpPr txBox="1"/>
          <p:nvPr/>
        </p:nvSpPr>
        <p:spPr>
          <a:xfrm>
            <a:off x="614455" y="2444838"/>
            <a:ext cx="2486718" cy="778545"/>
          </a:xfrm>
          <a:prstGeom prst="rect">
            <a:avLst/>
          </a:prstGeom>
          <a:noFill/>
          <a:ln>
            <a:solidFill>
              <a:schemeClr val="bg2">
                <a:lumMod val="75000"/>
              </a:schemeClr>
            </a:solidFill>
          </a:ln>
        </p:spPr>
        <p:txBody>
          <a:bodyPr wrap="square" lIns="179308" tIns="143446" rIns="179308" bIns="143446" rtlCol="0">
            <a:spAutoFit/>
          </a:bodyPr>
          <a:lstStyle/>
          <a:p>
            <a:pPr defTabSz="896569">
              <a:lnSpc>
                <a:spcPct val="90000"/>
              </a:lnSpc>
              <a:spcAft>
                <a:spcPts val="588"/>
              </a:spcAft>
            </a:pPr>
            <a:r>
              <a:rPr lang="en-US" sz="1765" kern="0" dirty="0" err="1">
                <a:gradFill>
                  <a:gsLst>
                    <a:gs pos="2917">
                      <a:schemeClr val="tx1"/>
                    </a:gs>
                    <a:gs pos="30000">
                      <a:schemeClr val="tx1"/>
                    </a:gs>
                  </a:gsLst>
                  <a:lin ang="5400000" scaled="0"/>
                </a:gradFill>
                <a:latin typeface="+mj-lt"/>
              </a:rPr>
              <a:t>Carga</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ligera</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trabajo</a:t>
            </a:r>
            <a:endParaRPr lang="en-US" sz="1765" kern="0" dirty="0">
              <a:gradFill>
                <a:gsLst>
                  <a:gs pos="2917">
                    <a:schemeClr val="tx1"/>
                  </a:gs>
                  <a:gs pos="30000">
                    <a:schemeClr val="tx1"/>
                  </a:gs>
                </a:gsLst>
                <a:lin ang="5400000" scaled="0"/>
              </a:gradFill>
              <a:latin typeface="+mj-lt"/>
            </a:endParaRPr>
          </a:p>
        </p:txBody>
      </p:sp>
      <p:sp>
        <p:nvSpPr>
          <p:cNvPr id="103" name="TextBox 102"/>
          <p:cNvSpPr txBox="1"/>
          <p:nvPr/>
        </p:nvSpPr>
        <p:spPr>
          <a:xfrm>
            <a:off x="3393660" y="2451553"/>
            <a:ext cx="2666386" cy="778554"/>
          </a:xfrm>
          <a:prstGeom prst="rect">
            <a:avLst/>
          </a:prstGeom>
          <a:noFill/>
          <a:ln>
            <a:solidFill>
              <a:schemeClr val="bg2">
                <a:lumMod val="75000"/>
              </a:schemeClr>
            </a:solidFill>
          </a:ln>
        </p:spPr>
        <p:txBody>
          <a:bodyPr wrap="square" lIns="179308" tIns="143446" rIns="179308" bIns="143446" rtlCol="0">
            <a:spAutoFit/>
          </a:bodyPr>
          <a:lstStyle/>
          <a:p>
            <a:pPr defTabSz="896569">
              <a:lnSpc>
                <a:spcPct val="90000"/>
              </a:lnSpc>
              <a:spcAft>
                <a:spcPts val="588"/>
              </a:spcAft>
            </a:pPr>
            <a:r>
              <a:rPr lang="en-US" sz="1765" kern="0" dirty="0" err="1">
                <a:gradFill>
                  <a:gsLst>
                    <a:gs pos="2917">
                      <a:schemeClr val="tx1"/>
                    </a:gs>
                    <a:gs pos="30000">
                      <a:schemeClr val="tx1"/>
                    </a:gs>
                  </a:gsLst>
                  <a:lin ang="5400000" scaled="0"/>
                </a:gradFill>
                <a:latin typeface="+mj-lt"/>
              </a:rPr>
              <a:t>Propio</a:t>
            </a:r>
            <a:r>
              <a:rPr lang="en-US" sz="1765" kern="0" dirty="0">
                <a:gradFill>
                  <a:gsLst>
                    <a:gs pos="2917">
                      <a:schemeClr val="tx1"/>
                    </a:gs>
                    <a:gs pos="30000">
                      <a:schemeClr val="tx1"/>
                    </a:gs>
                  </a:gsLst>
                  <a:lin ang="5400000" scaled="0"/>
                </a:gradFill>
                <a:latin typeface="+mj-lt"/>
              </a:rPr>
              <a:t> para las </a:t>
            </a:r>
            <a:r>
              <a:rPr lang="en-US" sz="1765" kern="0" dirty="0" err="1">
                <a:gradFill>
                  <a:gsLst>
                    <a:gs pos="2917">
                      <a:schemeClr val="tx1"/>
                    </a:gs>
                    <a:gs pos="30000">
                      <a:schemeClr val="tx1"/>
                    </a:gs>
                  </a:gsLst>
                  <a:lin ang="5400000" scaled="0"/>
                </a:gradFill>
                <a:latin typeface="+mj-lt"/>
              </a:rPr>
              <a:t>actuales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aplicaciones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modernas</a:t>
            </a:r>
            <a:endParaRPr lang="en-US" sz="1765" kern="0" dirty="0">
              <a:gradFill>
                <a:gsLst>
                  <a:gs pos="2917">
                    <a:schemeClr val="tx1"/>
                  </a:gs>
                  <a:gs pos="30000">
                    <a:schemeClr val="tx1"/>
                  </a:gs>
                </a:gsLst>
                <a:lin ang="5400000" scaled="0"/>
              </a:gradFill>
              <a:latin typeface="+mj-lt"/>
            </a:endParaRPr>
          </a:p>
        </p:txBody>
      </p:sp>
      <p:sp>
        <p:nvSpPr>
          <p:cNvPr id="104" name="TextBox 103"/>
          <p:cNvSpPr txBox="1"/>
          <p:nvPr/>
        </p:nvSpPr>
        <p:spPr>
          <a:xfrm>
            <a:off x="6265868" y="2436877"/>
            <a:ext cx="2486718" cy="778554"/>
          </a:xfrm>
          <a:prstGeom prst="rect">
            <a:avLst/>
          </a:prstGeom>
          <a:noFill/>
          <a:ln>
            <a:solidFill>
              <a:schemeClr val="bg2">
                <a:lumMod val="75000"/>
              </a:schemeClr>
            </a:solidFill>
          </a:ln>
        </p:spPr>
        <p:txBody>
          <a:bodyPr wrap="square" lIns="179308" tIns="143446" rIns="179308" bIns="143446" rtlCol="0">
            <a:spAutoFit/>
          </a:bodyPr>
          <a:lstStyle/>
          <a:p>
            <a:pPr defTabSz="896569">
              <a:lnSpc>
                <a:spcPct val="90000"/>
              </a:lnSpc>
              <a:spcAft>
                <a:spcPts val="588"/>
              </a:spcAft>
            </a:pPr>
            <a:r>
              <a:rPr lang="en-US" sz="1765" kern="0" dirty="0">
                <a:gradFill>
                  <a:gsLst>
                    <a:gs pos="2917">
                      <a:schemeClr val="tx1"/>
                    </a:gs>
                    <a:gs pos="30000">
                      <a:schemeClr val="tx1"/>
                    </a:gs>
                  </a:gsLst>
                  <a:lin ang="5400000" scaled="0"/>
                </a:gradFill>
                <a:latin typeface="+mj-lt"/>
              </a:rPr>
              <a:t>Base de </a:t>
            </a:r>
            <a:r>
              <a:rPr lang="en-US" sz="1765" kern="0" dirty="0" err="1">
                <a:gradFill>
                  <a:gsLst>
                    <a:gs pos="2917">
                      <a:schemeClr val="tx1"/>
                    </a:gs>
                    <a:gs pos="30000">
                      <a:schemeClr val="tx1"/>
                    </a:gs>
                  </a:gsLst>
                  <a:lin ang="5400000" scaled="0"/>
                </a:gradFill>
                <a:latin typeface="+mj-lt"/>
              </a:rPr>
              <a:t>datos</a:t>
            </a:r>
            <a:r>
              <a:rPr lang="en-US" sz="1765" kern="0" dirty="0">
                <a:gradFill>
                  <a:gsLst>
                    <a:gs pos="2917">
                      <a:schemeClr val="tx1"/>
                    </a:gs>
                    <a:gs pos="30000">
                      <a:schemeClr val="tx1"/>
                    </a:gs>
                  </a:gsLst>
                  <a:lin ang="5400000" scaled="0"/>
                </a:gradFill>
                <a:latin typeface="+mj-lt"/>
              </a:rPr>
              <a:t> de mission </a:t>
            </a:r>
            <a:r>
              <a:rPr lang="en-US" sz="1765" kern="0" dirty="0" err="1">
                <a:gradFill>
                  <a:gsLst>
                    <a:gs pos="2917">
                      <a:schemeClr val="tx1"/>
                    </a:gs>
                    <a:gs pos="30000">
                      <a:schemeClr val="tx1"/>
                    </a:gs>
                  </a:gsLst>
                  <a:lin ang="5400000" scaled="0"/>
                </a:gradFill>
                <a:latin typeface="+mj-lt"/>
              </a:rPr>
              <a:t>crítica</a:t>
            </a:r>
            <a:r>
              <a:rPr lang="en-US" sz="1765" kern="0" dirty="0">
                <a:gradFill>
                  <a:gsLst>
                    <a:gs pos="2917">
                      <a:schemeClr val="tx1"/>
                    </a:gs>
                    <a:gs pos="30000">
                      <a:schemeClr val="tx1"/>
                    </a:gs>
                  </a:gsLst>
                  <a:lin ang="5400000" scaled="0"/>
                </a:gradFill>
                <a:latin typeface="+mj-lt"/>
              </a:rPr>
              <a:t>.</a:t>
            </a:r>
          </a:p>
        </p:txBody>
      </p:sp>
      <p:sp>
        <p:nvSpPr>
          <p:cNvPr id="105" name="Rectangle 104"/>
          <p:cNvSpPr/>
          <p:nvPr/>
        </p:nvSpPr>
        <p:spPr bwMode="auto">
          <a:xfrm>
            <a:off x="8968035" y="1975145"/>
            <a:ext cx="2486718" cy="417530"/>
          </a:xfrm>
          <a:prstGeom prst="rect">
            <a:avLst/>
          </a:prstGeom>
          <a:solidFill>
            <a:srgbClr val="00206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91" tIns="43946" rIns="87891" bIns="43946" numCol="1" spcCol="0" rtlCol="0" fromWordArt="0" anchor="t" anchorCtr="0" forceAA="0" compatLnSpc="1">
            <a:prstTxWarp prst="textNoShape">
              <a:avLst/>
            </a:prstTxWarp>
            <a:noAutofit/>
          </a:bodyPr>
          <a:lstStyle/>
          <a:p>
            <a:pPr defTabSz="1561316" fontAlgn="base">
              <a:defRPr/>
            </a:pPr>
            <a:r>
              <a:rPr lang="en-US" sz="1765" kern="0" dirty="0">
                <a:ln>
                  <a:solidFill>
                    <a:srgbClr val="FFFFFF">
                      <a:alpha val="0"/>
                    </a:srgbClr>
                  </a:solidFill>
                </a:ln>
                <a:solidFill>
                  <a:srgbClr val="FFFFFF"/>
                </a:solidFill>
                <a:latin typeface="+mj-lt"/>
              </a:rPr>
              <a:t>Elastic DB Pools</a:t>
            </a:r>
            <a:endParaRPr lang="en-US" sz="1765" i="1" kern="0" dirty="0">
              <a:ln>
                <a:solidFill>
                  <a:srgbClr val="FFFFFF">
                    <a:alpha val="0"/>
                  </a:srgbClr>
                </a:solidFill>
              </a:ln>
              <a:solidFill>
                <a:srgbClr val="FFFFFF"/>
              </a:solidFill>
              <a:latin typeface="+mj-lt"/>
            </a:endParaRPr>
          </a:p>
        </p:txBody>
      </p:sp>
      <p:sp>
        <p:nvSpPr>
          <p:cNvPr id="106" name="TextBox 105"/>
          <p:cNvSpPr txBox="1"/>
          <p:nvPr/>
        </p:nvSpPr>
        <p:spPr>
          <a:xfrm>
            <a:off x="8968035" y="2425056"/>
            <a:ext cx="2486718" cy="778545"/>
          </a:xfrm>
          <a:prstGeom prst="rect">
            <a:avLst/>
          </a:prstGeom>
          <a:noFill/>
          <a:ln>
            <a:solidFill>
              <a:schemeClr val="bg2">
                <a:lumMod val="75000"/>
              </a:schemeClr>
            </a:solidFill>
          </a:ln>
        </p:spPr>
        <p:txBody>
          <a:bodyPr wrap="square" lIns="179308" tIns="143446" rIns="179308" bIns="143446" rtlCol="0">
            <a:spAutoFit/>
          </a:bodyPr>
          <a:lstStyle/>
          <a:p>
            <a:pPr defTabSz="896569">
              <a:lnSpc>
                <a:spcPct val="90000"/>
              </a:lnSpc>
              <a:spcAft>
                <a:spcPts val="588"/>
              </a:spcAft>
            </a:pPr>
            <a:r>
              <a:rPr lang="en-US" sz="1765" kern="0" dirty="0">
                <a:gradFill>
                  <a:gsLst>
                    <a:gs pos="2917">
                      <a:schemeClr val="tx1"/>
                    </a:gs>
                    <a:gs pos="30000">
                      <a:schemeClr val="tx1"/>
                    </a:gs>
                  </a:gsLst>
                  <a:lin ang="5400000" scaled="0"/>
                </a:gradFill>
                <a:latin typeface="+mj-lt"/>
              </a:rPr>
              <a:t>ISV/</a:t>
            </a:r>
            <a:r>
              <a:rPr lang="en-US" sz="1765" kern="0" dirty="0" err="1">
                <a:gradFill>
                  <a:gsLst>
                    <a:gs pos="2917">
                      <a:schemeClr val="tx1"/>
                    </a:gs>
                    <a:gs pos="30000">
                      <a:schemeClr val="tx1"/>
                    </a:gs>
                  </a:gsLst>
                  <a:lin ang="5400000" scaled="0"/>
                </a:gradFill>
                <a:latin typeface="+mj-lt"/>
              </a:rPr>
              <a:t>SaaS,multiples</a:t>
            </a:r>
            <a:r>
              <a:rPr lang="en-US" sz="1765" kern="0" dirty="0">
                <a:gradFill>
                  <a:gsLst>
                    <a:gs pos="2917">
                      <a:schemeClr val="tx1"/>
                    </a:gs>
                    <a:gs pos="30000">
                      <a:schemeClr val="tx1"/>
                    </a:gs>
                  </a:gsLst>
                  <a:lin ang="5400000" scaled="0"/>
                </a:gradFill>
                <a:latin typeface="+mj-lt"/>
              </a:rPr>
              <a:t> DB </a:t>
            </a:r>
            <a:r>
              <a:rPr lang="en-US" sz="1765" kern="0" dirty="0" err="1">
                <a:gradFill>
                  <a:gsLst>
                    <a:gs pos="2917">
                      <a:schemeClr val="tx1"/>
                    </a:gs>
                    <a:gs pos="30000">
                      <a:schemeClr val="tx1"/>
                    </a:gs>
                  </a:gsLst>
                  <a:lin ang="5400000" scaled="0"/>
                </a:gradFill>
                <a:latin typeface="+mj-lt"/>
              </a:rPr>
              <a:t>única</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instancia</a:t>
            </a:r>
            <a:endParaRPr lang="en-US" sz="1765" kern="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6073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9" grpId="0" animBg="1"/>
      <p:bldP spid="100" grpId="0" animBg="1"/>
      <p:bldP spid="101" grpId="0" animBg="1"/>
      <p:bldP spid="102" grpId="0" animBg="1"/>
      <p:bldP spid="103" grpId="0" animBg="1"/>
      <p:bldP spid="104" grpId="0" animBg="1"/>
      <p:bldP spid="105" grpId="0" animBg="1"/>
      <p:bldP spid="1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86216" y="2841692"/>
            <a:ext cx="8829923" cy="747897"/>
          </a:xfrm>
        </p:spPr>
        <p:txBody>
          <a:bodyPr/>
          <a:lstStyle/>
          <a:p>
            <a:r>
              <a:rPr lang="es-ES" dirty="0"/>
              <a:t>Principales incidencias</a:t>
            </a:r>
            <a:endParaRPr lang="en-US" dirty="0"/>
          </a:p>
        </p:txBody>
      </p:sp>
    </p:spTree>
    <p:extLst>
      <p:ext uri="{BB962C8B-B14F-4D97-AF65-F5344CB8AC3E}">
        <p14:creationId xmlns:p14="http://schemas.microsoft.com/office/powerpoint/2010/main" val="133869535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p:txBody>
          <a:bodyPr>
            <a:normAutofit fontScale="70000" lnSpcReduction="20000"/>
          </a:bodyPr>
          <a:lstStyle/>
          <a:p>
            <a:endParaRPr lang="en-US" b="1" dirty="0">
              <a:solidFill>
                <a:schemeClr val="tx1"/>
              </a:solidFill>
            </a:endParaRPr>
          </a:p>
          <a:p>
            <a:r>
              <a:rPr lang="en-US" b="1" dirty="0" err="1">
                <a:solidFill>
                  <a:schemeClr val="tx1"/>
                </a:solidFill>
              </a:rPr>
              <a:t>Problemas</a:t>
            </a:r>
            <a:r>
              <a:rPr lang="en-US" b="1" dirty="0">
                <a:solidFill>
                  <a:schemeClr val="tx1"/>
                </a:solidFill>
              </a:rPr>
              <a:t> de </a:t>
            </a:r>
            <a:r>
              <a:rPr lang="en-US" b="1" dirty="0" err="1">
                <a:solidFill>
                  <a:schemeClr val="tx1"/>
                </a:solidFill>
              </a:rPr>
              <a:t>Rendimiento</a:t>
            </a:r>
            <a:endParaRPr lang="en-US" b="1" dirty="0">
              <a:solidFill>
                <a:schemeClr val="tx1"/>
              </a:solidFill>
            </a:endParaRPr>
          </a:p>
          <a:p>
            <a:pPr lvl="1">
              <a:spcBef>
                <a:spcPts val="1000"/>
              </a:spcBef>
            </a:pPr>
            <a:r>
              <a:rPr lang="en-US" dirty="0">
                <a:solidFill>
                  <a:schemeClr val="tx1"/>
                </a:solidFill>
              </a:rPr>
              <a:t>Query tuning, investigating execution plans.</a:t>
            </a:r>
          </a:p>
          <a:p>
            <a:pPr lvl="1">
              <a:spcBef>
                <a:spcPts val="1000"/>
              </a:spcBef>
            </a:pPr>
            <a:r>
              <a:rPr lang="en-US" dirty="0">
                <a:solidFill>
                  <a:schemeClr val="tx1"/>
                </a:solidFill>
              </a:rPr>
              <a:t>Query Timeouts.</a:t>
            </a:r>
          </a:p>
          <a:p>
            <a:pPr lvl="1">
              <a:spcBef>
                <a:spcPts val="1000"/>
              </a:spcBef>
            </a:pPr>
            <a:r>
              <a:rPr lang="en-US" dirty="0">
                <a:solidFill>
                  <a:schemeClr val="tx1"/>
                </a:solidFill>
              </a:rPr>
              <a:t>Blocking.</a:t>
            </a:r>
          </a:p>
          <a:p>
            <a:pPr lvl="1">
              <a:spcBef>
                <a:spcPts val="1000"/>
              </a:spcBef>
            </a:pPr>
            <a:r>
              <a:rPr lang="en-US" dirty="0">
                <a:solidFill>
                  <a:schemeClr val="tx1"/>
                </a:solidFill>
              </a:rPr>
              <a:t>Database Tier in Azure SQL Database</a:t>
            </a:r>
          </a:p>
          <a:p>
            <a:pPr marL="457161" lvl="1" indent="0">
              <a:buNone/>
            </a:pPr>
            <a:endParaRPr lang="en-US" dirty="0">
              <a:solidFill>
                <a:schemeClr val="tx1"/>
              </a:solidFill>
            </a:endParaRPr>
          </a:p>
          <a:p>
            <a:pPr marL="342900" lvl="1" indent="-342900">
              <a:lnSpc>
                <a:spcPct val="100000"/>
              </a:lnSpc>
              <a:spcBef>
                <a:spcPts val="600"/>
              </a:spcBef>
              <a:spcAft>
                <a:spcPts val="600"/>
              </a:spcAft>
            </a:pPr>
            <a:r>
              <a:rPr lang="en-US" sz="2400" b="1" dirty="0" err="1">
                <a:solidFill>
                  <a:schemeClr val="tx1"/>
                </a:solidFill>
              </a:rPr>
              <a:t>Problemas</a:t>
            </a:r>
            <a:r>
              <a:rPr lang="en-US" sz="2400" b="1" dirty="0">
                <a:solidFill>
                  <a:schemeClr val="tx1"/>
                </a:solidFill>
              </a:rPr>
              <a:t> de </a:t>
            </a:r>
            <a:r>
              <a:rPr lang="en-US" sz="2400" b="1" dirty="0" err="1">
                <a:solidFill>
                  <a:schemeClr val="tx1"/>
                </a:solidFill>
              </a:rPr>
              <a:t>Aplicación</a:t>
            </a:r>
            <a:endParaRPr lang="en-US" sz="2400" b="1" dirty="0">
              <a:solidFill>
                <a:schemeClr val="tx1"/>
              </a:solidFill>
            </a:endParaRPr>
          </a:p>
          <a:p>
            <a:pPr lvl="1"/>
            <a:r>
              <a:rPr lang="en-US" dirty="0">
                <a:solidFill>
                  <a:schemeClr val="tx1"/>
                </a:solidFill>
              </a:rPr>
              <a:t>Deadlocks.</a:t>
            </a:r>
          </a:p>
          <a:p>
            <a:pPr marL="457161" lvl="1" indent="0">
              <a:buNone/>
            </a:pPr>
            <a:endParaRPr lang="en-US" dirty="0">
              <a:solidFill>
                <a:schemeClr val="tx1"/>
              </a:solidFill>
            </a:endParaRPr>
          </a:p>
          <a:p>
            <a:r>
              <a:rPr lang="en-US" b="1" dirty="0" err="1">
                <a:solidFill>
                  <a:schemeClr val="tx1"/>
                </a:solidFill>
              </a:rPr>
              <a:t>Soluciones</a:t>
            </a:r>
            <a:r>
              <a:rPr lang="en-US" b="1" dirty="0">
                <a:solidFill>
                  <a:schemeClr val="tx1"/>
                </a:solidFill>
              </a:rPr>
              <a:t> </a:t>
            </a:r>
            <a:r>
              <a:rPr lang="en-US" b="1" dirty="0" err="1">
                <a:solidFill>
                  <a:schemeClr val="tx1"/>
                </a:solidFill>
              </a:rPr>
              <a:t>Frecuentes</a:t>
            </a:r>
            <a:endParaRPr lang="en-US" b="1" dirty="0">
              <a:solidFill>
                <a:schemeClr val="tx1"/>
              </a:solidFill>
            </a:endParaRPr>
          </a:p>
          <a:p>
            <a:pPr lvl="1">
              <a:spcBef>
                <a:spcPts val="1000"/>
              </a:spcBef>
            </a:pPr>
            <a:r>
              <a:rPr lang="en-US" dirty="0">
                <a:solidFill>
                  <a:schemeClr val="tx1"/>
                </a:solidFill>
              </a:rPr>
              <a:t>Estadísticas </a:t>
            </a:r>
            <a:r>
              <a:rPr lang="en-US" dirty="0" err="1">
                <a:solidFill>
                  <a:schemeClr val="tx1"/>
                </a:solidFill>
              </a:rPr>
              <a:t>desactualizadas</a:t>
            </a:r>
            <a:r>
              <a:rPr lang="en-US" dirty="0">
                <a:solidFill>
                  <a:schemeClr val="tx1"/>
                </a:solidFill>
              </a:rPr>
              <a:t>.</a:t>
            </a:r>
          </a:p>
          <a:p>
            <a:pPr lvl="1">
              <a:spcBef>
                <a:spcPts val="1000"/>
              </a:spcBef>
            </a:pPr>
            <a:r>
              <a:rPr lang="en-US" dirty="0" err="1">
                <a:solidFill>
                  <a:schemeClr val="tx1"/>
                </a:solidFill>
              </a:rPr>
              <a:t>Indíces</a:t>
            </a:r>
            <a:r>
              <a:rPr lang="en-US" dirty="0">
                <a:solidFill>
                  <a:schemeClr val="tx1"/>
                </a:solidFill>
              </a:rPr>
              <a:t> que </a:t>
            </a:r>
            <a:r>
              <a:rPr lang="en-US" dirty="0" err="1">
                <a:solidFill>
                  <a:schemeClr val="tx1"/>
                </a:solidFill>
              </a:rPr>
              <a:t>faltan</a:t>
            </a:r>
            <a:endParaRPr lang="en-US" dirty="0">
              <a:solidFill>
                <a:schemeClr val="tx1"/>
              </a:solidFill>
            </a:endParaRPr>
          </a:p>
          <a:p>
            <a:pPr lvl="1">
              <a:spcBef>
                <a:spcPts val="1000"/>
              </a:spcBef>
            </a:pPr>
            <a:r>
              <a:rPr lang="en-US" dirty="0">
                <a:solidFill>
                  <a:schemeClr val="tx1"/>
                </a:solidFill>
              </a:rPr>
              <a:t>Throttling </a:t>
            </a:r>
            <a:r>
              <a:rPr lang="en-US" dirty="0" err="1">
                <a:solidFill>
                  <a:schemeClr val="tx1"/>
                </a:solidFill>
              </a:rPr>
              <a:t>en</a:t>
            </a:r>
            <a:r>
              <a:rPr lang="en-US" dirty="0">
                <a:solidFill>
                  <a:schemeClr val="tx1"/>
                </a:solidFill>
              </a:rPr>
              <a:t> Azure SQL Database. </a:t>
            </a:r>
          </a:p>
          <a:p>
            <a:pPr lvl="2"/>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s-ES" dirty="0"/>
              <a:t>Principales Problemas de Rendimiento</a:t>
            </a:r>
            <a:endParaRPr lang="en-US" dirty="0"/>
          </a:p>
        </p:txBody>
      </p:sp>
      <p:sp>
        <p:nvSpPr>
          <p:cNvPr id="4" name="Text Placeholder 5"/>
          <p:cNvSpPr txBox="1">
            <a:spLocks/>
          </p:cNvSpPr>
          <p:nvPr/>
        </p:nvSpPr>
        <p:spPr bwMode="auto">
          <a:xfrm>
            <a:off x="5697241" y="2259154"/>
            <a:ext cx="6425090" cy="173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rmAutofit fontScale="77500" lnSpcReduction="20000"/>
          </a:bodyPr>
          <a:lstStyle>
            <a:lvl1pPr marL="0" indent="0" algn="l" rtl="0" eaLnBrk="1" fontAlgn="base" hangingPunct="1">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eaLnBrk="1" fontAlgn="base" hangingPunct="1">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eaLnBrk="1" fontAlgn="base" hangingPunct="1">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marL="228600" lvl="1" indent="-228600">
              <a:lnSpc>
                <a:spcPct val="90000"/>
              </a:lnSpc>
              <a:spcBef>
                <a:spcPts val="1000"/>
              </a:spcBef>
              <a:spcAft>
                <a:spcPts val="600"/>
              </a:spcAft>
              <a:buClr>
                <a:srgbClr val="00B0F0"/>
              </a:buClr>
              <a:buSzPct val="90000"/>
              <a:buFont typeface="Segoe UI Light" panose="020B0502040204020203" pitchFamily="34" charset="0"/>
              <a:buChar char="■"/>
            </a:pPr>
            <a:r>
              <a:rPr lang="en-US" sz="2800" b="1" dirty="0">
                <a:solidFill>
                  <a:schemeClr val="tx1"/>
                </a:solidFill>
                <a:latin typeface="Segoe UI Light" panose="020B0502040204020203" pitchFamily="34" charset="0"/>
                <a:ea typeface="+mn-ea"/>
                <a:cs typeface="Segoe UI Light" panose="020B0502040204020203" pitchFamily="34" charset="0"/>
              </a:rPr>
              <a:t>Forma de </a:t>
            </a:r>
            <a:r>
              <a:rPr lang="en-US" sz="2800" b="1" dirty="0" err="1">
                <a:solidFill>
                  <a:schemeClr val="tx1"/>
                </a:solidFill>
                <a:latin typeface="Segoe UI Light" panose="020B0502040204020203" pitchFamily="34" charset="0"/>
                <a:ea typeface="+mn-ea"/>
                <a:cs typeface="Segoe UI Light" panose="020B0502040204020203" pitchFamily="34" charset="0"/>
              </a:rPr>
              <a:t>resolverlo</a:t>
            </a:r>
            <a:endParaRPr lang="en-US" sz="2800" b="1" dirty="0">
              <a:solidFill>
                <a:schemeClr val="tx1"/>
              </a:solidFill>
              <a:latin typeface="Segoe UI Light" panose="020B0502040204020203" pitchFamily="34" charset="0"/>
              <a:ea typeface="+mn-ea"/>
              <a:cs typeface="Segoe UI Light" panose="020B0502040204020203" pitchFamily="34" charset="0"/>
            </a:endParaRP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a:solidFill>
                  <a:schemeClr val="tx1"/>
                </a:solidFill>
                <a:latin typeface="Segoe UI Light" panose="020B0502040204020203" pitchFamily="34" charset="0"/>
                <a:ea typeface="+mn-ea"/>
                <a:cs typeface="Segoe UI Light" panose="020B0502040204020203" pitchFamily="34" charset="0"/>
              </a:rPr>
              <a:t>Blocking - DMVs, SQL Nexus</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a:solidFill>
                  <a:schemeClr val="tx1"/>
                </a:solidFill>
                <a:latin typeface="Segoe UI Light" panose="020B0502040204020203" pitchFamily="34" charset="0"/>
                <a:ea typeface="+mn-ea"/>
                <a:cs typeface="Segoe UI Light" panose="020B0502040204020203" pitchFamily="34" charset="0"/>
              </a:rPr>
              <a:t>Attentions, Errors, etc. – </a:t>
            </a:r>
            <a:r>
              <a:rPr lang="en-US" sz="2600" dirty="0" err="1">
                <a:solidFill>
                  <a:schemeClr val="tx1"/>
                </a:solidFill>
                <a:latin typeface="Segoe UI Light" panose="020B0502040204020203" pitchFamily="34" charset="0"/>
                <a:ea typeface="+mn-ea"/>
                <a:cs typeface="Segoe UI Light" panose="020B0502040204020203" pitchFamily="34" charset="0"/>
              </a:rPr>
              <a:t>Xevents</a:t>
            </a:r>
            <a:r>
              <a:rPr lang="en-US" sz="2600" dirty="0">
                <a:solidFill>
                  <a:schemeClr val="tx1"/>
                </a:solidFill>
                <a:latin typeface="Segoe UI Light" panose="020B0502040204020203" pitchFamily="34" charset="0"/>
                <a:ea typeface="+mn-ea"/>
                <a:cs typeface="Segoe UI Light" panose="020B0502040204020203" pitchFamily="34" charset="0"/>
              </a:rPr>
              <a:t>.</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a:solidFill>
                  <a:schemeClr val="tx1"/>
                </a:solidFill>
                <a:latin typeface="Segoe UI Light" panose="020B0502040204020203" pitchFamily="34" charset="0"/>
                <a:ea typeface="+mn-ea"/>
                <a:cs typeface="Segoe UI Light" panose="020B0502040204020203" pitchFamily="34" charset="0"/>
              </a:rPr>
              <a:t>Query behavior</a:t>
            </a: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a:solidFill>
                  <a:schemeClr val="tx1"/>
                </a:solidFill>
                <a:latin typeface="Segoe UI Light" panose="020B0502040204020203" pitchFamily="34" charset="0"/>
                <a:ea typeface="+mn-ea"/>
                <a:cs typeface="Segoe UI Light" panose="020B0502040204020203" pitchFamily="34" charset="0"/>
              </a:rPr>
              <a:t>QDS, DMVs, Live Query Statistics, SQL Auditing.</a:t>
            </a:r>
          </a:p>
          <a:p>
            <a:pPr marL="840449" lvl="2" defTabSz="914320"/>
            <a:endParaRPr lang="en-US" b="1" kern="0" dirty="0">
              <a:solidFill>
                <a:srgbClr val="505050"/>
              </a:solidFill>
              <a:latin typeface="Segoe UI"/>
            </a:endParaRPr>
          </a:p>
          <a:p>
            <a:pPr marL="896480" lvl="1" indent="-448239"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a:p>
            <a:pPr marL="560192" lvl="2"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p:txBody>
      </p:sp>
      <p:pic>
        <p:nvPicPr>
          <p:cNvPr id="8" name="Picture 7" descr="DucoPsychologyAP - Testing &amp; Individual Differen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983" y="4378035"/>
            <a:ext cx="1659299" cy="2335031"/>
          </a:xfrm>
          <a:prstGeom prst="rect">
            <a:avLst/>
          </a:prstGeom>
        </p:spPr>
      </p:pic>
      <p:pic>
        <p:nvPicPr>
          <p:cNvPr id="7" name="Picture Placeholder 2"/>
          <p:cNvPicPr>
            <a:picLocks noChangeAspect="1"/>
          </p:cNvPicPr>
          <p:nvPr/>
        </p:nvPicPr>
        <p:blipFill>
          <a:blip r:embed="rId4">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380580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p:txBody>
          <a:bodyPr>
            <a:normAutofit fontScale="77500" lnSpcReduction="20000"/>
          </a:bodyPr>
          <a:lstStyle/>
          <a:p>
            <a:endParaRPr lang="en-US" b="1" dirty="0">
              <a:solidFill>
                <a:schemeClr val="tx1"/>
              </a:solidFill>
            </a:endParaRPr>
          </a:p>
          <a:p>
            <a:r>
              <a:rPr lang="en-US" b="1" dirty="0">
                <a:solidFill>
                  <a:schemeClr val="tx1"/>
                </a:solidFill>
              </a:rPr>
              <a:t>DMVs</a:t>
            </a:r>
          </a:p>
          <a:p>
            <a:pPr lvl="1">
              <a:spcBef>
                <a:spcPts val="1000"/>
              </a:spcBef>
            </a:pPr>
            <a:r>
              <a:rPr lang="en-US" dirty="0">
                <a:solidFill>
                  <a:schemeClr val="tx1"/>
                </a:solidFill>
              </a:rPr>
              <a:t>Similar al </a:t>
            </a:r>
            <a:r>
              <a:rPr lang="en-US" dirty="0" err="1">
                <a:solidFill>
                  <a:schemeClr val="tx1"/>
                </a:solidFill>
              </a:rPr>
              <a:t>mundo</a:t>
            </a:r>
            <a:r>
              <a:rPr lang="en-US" dirty="0">
                <a:solidFill>
                  <a:schemeClr val="tx1"/>
                </a:solidFill>
              </a:rPr>
              <a:t> on premise</a:t>
            </a:r>
          </a:p>
          <a:p>
            <a:pPr lvl="1">
              <a:spcBef>
                <a:spcPts val="1000"/>
              </a:spcBef>
            </a:pPr>
            <a:r>
              <a:rPr lang="en-US" dirty="0">
                <a:solidFill>
                  <a:schemeClr val="tx1"/>
                </a:solidFill>
              </a:rPr>
              <a:t>Query stats</a:t>
            </a:r>
          </a:p>
          <a:p>
            <a:pPr lvl="1">
              <a:spcBef>
                <a:spcPts val="1000"/>
              </a:spcBef>
            </a:pPr>
            <a:r>
              <a:rPr lang="en-US" dirty="0">
                <a:solidFill>
                  <a:schemeClr val="tx1"/>
                </a:solidFill>
              </a:rPr>
              <a:t>Wait Stats</a:t>
            </a:r>
          </a:p>
          <a:p>
            <a:pPr lvl="1">
              <a:spcBef>
                <a:spcPts val="1000"/>
              </a:spcBef>
            </a:pPr>
            <a:r>
              <a:rPr lang="en-US" dirty="0">
                <a:solidFill>
                  <a:schemeClr val="tx1"/>
                </a:solidFill>
              </a:rPr>
              <a:t>Locks</a:t>
            </a:r>
          </a:p>
          <a:p>
            <a:pPr lvl="1">
              <a:spcBef>
                <a:spcPts val="1000"/>
              </a:spcBef>
            </a:pPr>
            <a:r>
              <a:rPr lang="en-US" dirty="0"/>
              <a:t>Resource usage</a:t>
            </a:r>
          </a:p>
          <a:p>
            <a:pPr lvl="1">
              <a:spcBef>
                <a:spcPts val="1000"/>
              </a:spcBef>
            </a:pPr>
            <a:r>
              <a:rPr lang="en-US" dirty="0">
                <a:solidFill>
                  <a:schemeClr val="tx1"/>
                </a:solidFill>
              </a:rPr>
              <a:t>Mucho mas…</a:t>
            </a:r>
          </a:p>
          <a:p>
            <a:pPr marL="457200" lvl="1" indent="0">
              <a:spcBef>
                <a:spcPts val="1000"/>
              </a:spcBef>
              <a:buNone/>
            </a:pPr>
            <a:endParaRPr lang="en-US" dirty="0">
              <a:solidFill>
                <a:schemeClr val="tx1"/>
              </a:solidFill>
            </a:endParaRPr>
          </a:p>
          <a:p>
            <a:r>
              <a:rPr lang="en-US" b="1" dirty="0">
                <a:solidFill>
                  <a:schemeClr val="tx1"/>
                </a:solidFill>
              </a:rPr>
              <a:t>Extended Events</a:t>
            </a:r>
          </a:p>
          <a:p>
            <a:pPr lvl="1">
              <a:spcBef>
                <a:spcPts val="1000"/>
              </a:spcBef>
            </a:pPr>
            <a:r>
              <a:rPr lang="en-US" dirty="0">
                <a:solidFill>
                  <a:schemeClr val="tx1"/>
                </a:solidFill>
              </a:rPr>
              <a:t>Storage account </a:t>
            </a:r>
            <a:r>
              <a:rPr lang="en-US" dirty="0" err="1">
                <a:solidFill>
                  <a:schemeClr val="tx1"/>
                </a:solidFill>
              </a:rPr>
              <a:t>requerida</a:t>
            </a:r>
            <a:endParaRPr lang="en-US" dirty="0">
              <a:solidFill>
                <a:schemeClr val="tx1"/>
              </a:solidFill>
            </a:endParaRPr>
          </a:p>
          <a:p>
            <a:pPr lvl="1">
              <a:spcBef>
                <a:spcPts val="1000"/>
              </a:spcBef>
            </a:pPr>
            <a:r>
              <a:rPr lang="en-US" dirty="0" err="1">
                <a:solidFill>
                  <a:schemeClr val="tx1"/>
                </a:solidFill>
              </a:rPr>
              <a:t>Configurar</a:t>
            </a:r>
            <a:r>
              <a:rPr lang="en-US" dirty="0">
                <a:solidFill>
                  <a:schemeClr val="tx1"/>
                </a:solidFill>
              </a:rPr>
              <a:t> SAS signature </a:t>
            </a:r>
            <a:r>
              <a:rPr lang="en-US" dirty="0" err="1">
                <a:solidFill>
                  <a:schemeClr val="tx1"/>
                </a:solidFill>
              </a:rPr>
              <a:t>en</a:t>
            </a:r>
            <a:r>
              <a:rPr lang="en-US" dirty="0">
                <a:solidFill>
                  <a:schemeClr val="tx1"/>
                </a:solidFill>
              </a:rPr>
              <a:t> SQL</a:t>
            </a:r>
          </a:p>
          <a:p>
            <a:pPr lvl="1">
              <a:spcBef>
                <a:spcPts val="1000"/>
              </a:spcBef>
            </a:pPr>
            <a:r>
              <a:rPr lang="en-US" dirty="0" err="1">
                <a:solidFill>
                  <a:schemeClr val="tx1"/>
                </a:solidFill>
              </a:rPr>
              <a:t>Crear</a:t>
            </a:r>
            <a:r>
              <a:rPr lang="en-US" dirty="0">
                <a:solidFill>
                  <a:schemeClr val="tx1"/>
                </a:solidFill>
              </a:rPr>
              <a:t> </a:t>
            </a:r>
            <a:r>
              <a:rPr lang="en-US" dirty="0" err="1">
                <a:solidFill>
                  <a:schemeClr val="tx1"/>
                </a:solidFill>
              </a:rPr>
              <a:t>sesión</a:t>
            </a:r>
            <a:r>
              <a:rPr lang="en-US" dirty="0">
                <a:solidFill>
                  <a:schemeClr val="tx1"/>
                </a:solidFill>
              </a:rPr>
              <a:t> con </a:t>
            </a:r>
            <a:r>
              <a:rPr lang="en-US" dirty="0" err="1">
                <a:solidFill>
                  <a:schemeClr val="tx1"/>
                </a:solidFill>
              </a:rPr>
              <a:t>eventos</a:t>
            </a:r>
            <a:r>
              <a:rPr lang="en-US" dirty="0">
                <a:solidFill>
                  <a:schemeClr val="tx1"/>
                </a:solidFill>
              </a:rPr>
              <a:t> a la carta…</a:t>
            </a:r>
          </a:p>
          <a:p>
            <a:pPr lvl="2"/>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n-US" dirty="0" err="1"/>
              <a:t>Monitorización</a:t>
            </a:r>
            <a:r>
              <a:rPr lang="en-US" dirty="0"/>
              <a:t> y Troubleshooting - Tools</a:t>
            </a:r>
          </a:p>
        </p:txBody>
      </p:sp>
      <p:sp>
        <p:nvSpPr>
          <p:cNvPr id="4" name="Text Placeholder 5"/>
          <p:cNvSpPr txBox="1">
            <a:spLocks/>
          </p:cNvSpPr>
          <p:nvPr/>
        </p:nvSpPr>
        <p:spPr bwMode="auto">
          <a:xfrm>
            <a:off x="6210800" y="2175164"/>
            <a:ext cx="5084617" cy="269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rmAutofit fontScale="77500" lnSpcReduction="20000"/>
          </a:bodyPr>
          <a:lstStyle>
            <a:lvl1pPr marL="0" indent="0" algn="l" rtl="0" eaLnBrk="1" fontAlgn="base" hangingPunct="1">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eaLnBrk="1" fontAlgn="base" hangingPunct="1">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eaLnBrk="1" fontAlgn="base" hangingPunct="1">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marL="228600" lvl="1" indent="-228600">
              <a:lnSpc>
                <a:spcPct val="90000"/>
              </a:lnSpc>
              <a:spcBef>
                <a:spcPts val="1000"/>
              </a:spcBef>
              <a:spcAft>
                <a:spcPts val="600"/>
              </a:spcAft>
              <a:buClr>
                <a:srgbClr val="00B0F0"/>
              </a:buClr>
              <a:buSzPct val="90000"/>
              <a:buFont typeface="Segoe UI Light" panose="020B0502040204020203" pitchFamily="34" charset="0"/>
              <a:buChar char="■"/>
            </a:pPr>
            <a:r>
              <a:rPr lang="en-US" sz="2800" b="1" dirty="0">
                <a:solidFill>
                  <a:schemeClr val="tx1"/>
                </a:solidFill>
                <a:latin typeface="Segoe UI Light" panose="020B0502040204020203" pitchFamily="34" charset="0"/>
                <a:ea typeface="+mn-ea"/>
                <a:cs typeface="Segoe UI Light" panose="020B0502040204020203" pitchFamily="34" charset="0"/>
              </a:rPr>
              <a:t>Query Store</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err="1">
                <a:solidFill>
                  <a:schemeClr val="tx1"/>
                </a:solidFill>
                <a:latin typeface="Segoe UI Light" panose="020B0502040204020203" pitchFamily="34" charset="0"/>
                <a:ea typeface="+mn-ea"/>
                <a:cs typeface="Segoe UI Light" panose="020B0502040204020203" pitchFamily="34" charset="0"/>
              </a:rPr>
              <a:t>Almacen</a:t>
            </a:r>
            <a:r>
              <a:rPr lang="en-US" sz="2600" dirty="0">
                <a:solidFill>
                  <a:schemeClr val="tx1"/>
                </a:solidFill>
                <a:latin typeface="Segoe UI Light" panose="020B0502040204020203" pitchFamily="34" charset="0"/>
                <a:ea typeface="+mn-ea"/>
                <a:cs typeface="Segoe UI Light" panose="020B0502040204020203" pitchFamily="34" charset="0"/>
              </a:rPr>
              <a:t> de </a:t>
            </a:r>
            <a:r>
              <a:rPr lang="en-US" sz="2600" dirty="0" err="1">
                <a:solidFill>
                  <a:schemeClr val="tx1"/>
                </a:solidFill>
                <a:latin typeface="Segoe UI Light" panose="020B0502040204020203" pitchFamily="34" charset="0"/>
                <a:ea typeface="+mn-ea"/>
                <a:cs typeface="Segoe UI Light" panose="020B0502040204020203" pitchFamily="34" charset="0"/>
              </a:rPr>
              <a:t>estadísticas</a:t>
            </a:r>
            <a:r>
              <a:rPr lang="en-US" sz="2600" dirty="0">
                <a:solidFill>
                  <a:schemeClr val="tx1"/>
                </a:solidFill>
                <a:latin typeface="Segoe UI Light" panose="020B0502040204020203" pitchFamily="34" charset="0"/>
                <a:ea typeface="+mn-ea"/>
                <a:cs typeface="Segoe UI Light" panose="020B0502040204020203" pitchFamily="34" charset="0"/>
              </a:rPr>
              <a:t> y planes</a:t>
            </a: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err="1">
                <a:solidFill>
                  <a:schemeClr val="tx1"/>
                </a:solidFill>
                <a:latin typeface="Segoe UI Light" panose="020B0502040204020203" pitchFamily="34" charset="0"/>
                <a:ea typeface="+mn-ea"/>
                <a:cs typeface="Segoe UI Light" panose="020B0502040204020203" pitchFamily="34" charset="0"/>
              </a:rPr>
              <a:t>Compilación</a:t>
            </a:r>
            <a:r>
              <a:rPr lang="en-US" sz="2000" dirty="0">
                <a:solidFill>
                  <a:schemeClr val="tx1"/>
                </a:solidFill>
                <a:latin typeface="Segoe UI Light" panose="020B0502040204020203" pitchFamily="34" charset="0"/>
                <a:ea typeface="+mn-ea"/>
                <a:cs typeface="Segoe UI Light" panose="020B0502040204020203" pitchFamily="34" charset="0"/>
              </a:rPr>
              <a:t> y </a:t>
            </a:r>
            <a:r>
              <a:rPr lang="en-US" sz="2000" dirty="0" err="1">
                <a:solidFill>
                  <a:schemeClr val="tx1"/>
                </a:solidFill>
                <a:latin typeface="Segoe UI Light" panose="020B0502040204020203" pitchFamily="34" charset="0"/>
                <a:ea typeface="+mn-ea"/>
                <a:cs typeface="Segoe UI Light" panose="020B0502040204020203" pitchFamily="34" charset="0"/>
              </a:rPr>
              <a:t>ejecución</a:t>
            </a:r>
            <a:endParaRPr lang="en-US" sz="2000" dirty="0">
              <a:solidFill>
                <a:schemeClr val="tx1"/>
              </a:solidFill>
              <a:latin typeface="Segoe UI Light" panose="020B0502040204020203" pitchFamily="34" charset="0"/>
              <a:ea typeface="+mn-ea"/>
              <a:cs typeface="Segoe UI Light" panose="020B0502040204020203" pitchFamily="34" charset="0"/>
            </a:endParaRP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err="1">
                <a:solidFill>
                  <a:schemeClr val="tx1"/>
                </a:solidFill>
                <a:latin typeface="Segoe UI Light" panose="020B0502040204020203" pitchFamily="34" charset="0"/>
                <a:ea typeface="+mn-ea"/>
                <a:cs typeface="Segoe UI Light" panose="020B0502040204020203" pitchFamily="34" charset="0"/>
              </a:rPr>
              <a:t>Herramienta</a:t>
            </a:r>
            <a:r>
              <a:rPr lang="en-US" sz="2600" dirty="0">
                <a:solidFill>
                  <a:schemeClr val="tx1"/>
                </a:solidFill>
                <a:latin typeface="Segoe UI Light" panose="020B0502040204020203" pitchFamily="34" charset="0"/>
                <a:ea typeface="+mn-ea"/>
                <a:cs typeface="Segoe UI Light" panose="020B0502040204020203" pitchFamily="34" charset="0"/>
              </a:rPr>
              <a:t> </a:t>
            </a:r>
            <a:r>
              <a:rPr lang="en-US" sz="2600" dirty="0" err="1">
                <a:solidFill>
                  <a:schemeClr val="tx1"/>
                </a:solidFill>
                <a:latin typeface="Segoe UI Light" panose="020B0502040204020203" pitchFamily="34" charset="0"/>
                <a:ea typeface="+mn-ea"/>
                <a:cs typeface="Segoe UI Light" panose="020B0502040204020203" pitchFamily="34" charset="0"/>
              </a:rPr>
              <a:t>muy</a:t>
            </a:r>
            <a:r>
              <a:rPr lang="en-US" sz="2600" dirty="0">
                <a:solidFill>
                  <a:schemeClr val="tx1"/>
                </a:solidFill>
                <a:latin typeface="Segoe UI Light" panose="020B0502040204020203" pitchFamily="34" charset="0"/>
                <a:ea typeface="+mn-ea"/>
                <a:cs typeface="Segoe UI Light" panose="020B0502040204020203" pitchFamily="34" charset="0"/>
              </a:rPr>
              <a:t> </a:t>
            </a:r>
            <a:r>
              <a:rPr lang="en-US" sz="2600" dirty="0" err="1">
                <a:solidFill>
                  <a:schemeClr val="tx1"/>
                </a:solidFill>
                <a:latin typeface="Segoe UI Light" panose="020B0502040204020203" pitchFamily="34" charset="0"/>
                <a:ea typeface="+mn-ea"/>
                <a:cs typeface="Segoe UI Light" panose="020B0502040204020203" pitchFamily="34" charset="0"/>
              </a:rPr>
              <a:t>util</a:t>
            </a:r>
            <a:r>
              <a:rPr lang="en-US" sz="2600" dirty="0">
                <a:solidFill>
                  <a:schemeClr val="tx1"/>
                </a:solidFill>
                <a:latin typeface="Segoe UI Light" panose="020B0502040204020203" pitchFamily="34" charset="0"/>
                <a:ea typeface="+mn-ea"/>
                <a:cs typeface="Segoe UI Light" panose="020B0502040204020203" pitchFamily="34" charset="0"/>
              </a:rPr>
              <a:t> para el DBA</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err="1">
                <a:solidFill>
                  <a:schemeClr val="tx1"/>
                </a:solidFill>
                <a:latin typeface="Segoe UI Light" panose="020B0502040204020203" pitchFamily="34" charset="0"/>
                <a:ea typeface="+mn-ea"/>
                <a:cs typeface="Segoe UI Light" panose="020B0502040204020203" pitchFamily="34" charset="0"/>
              </a:rPr>
              <a:t>Permite</a:t>
            </a:r>
            <a:r>
              <a:rPr lang="en-US" sz="2600" dirty="0">
                <a:solidFill>
                  <a:schemeClr val="tx1"/>
                </a:solidFill>
                <a:latin typeface="Segoe UI Light" panose="020B0502040204020203" pitchFamily="34" charset="0"/>
                <a:ea typeface="+mn-ea"/>
                <a:cs typeface="Segoe UI Light" panose="020B0502040204020203" pitchFamily="34" charset="0"/>
              </a:rPr>
              <a:t> </a:t>
            </a:r>
            <a:r>
              <a:rPr lang="en-US" sz="2600" dirty="0" err="1">
                <a:solidFill>
                  <a:schemeClr val="tx1"/>
                </a:solidFill>
                <a:latin typeface="Segoe UI Light" panose="020B0502040204020203" pitchFamily="34" charset="0"/>
                <a:ea typeface="+mn-ea"/>
                <a:cs typeface="Segoe UI Light" panose="020B0502040204020203" pitchFamily="34" charset="0"/>
              </a:rPr>
              <a:t>detectar</a:t>
            </a:r>
            <a:endParaRPr lang="en-US" sz="2600" dirty="0">
              <a:solidFill>
                <a:schemeClr val="tx1"/>
              </a:solidFill>
              <a:latin typeface="Segoe UI Light" panose="020B0502040204020203" pitchFamily="34" charset="0"/>
              <a:ea typeface="+mn-ea"/>
              <a:cs typeface="Segoe UI Light" panose="020B0502040204020203" pitchFamily="34" charset="0"/>
            </a:endParaRP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err="1">
                <a:solidFill>
                  <a:schemeClr val="tx1"/>
                </a:solidFill>
                <a:latin typeface="Segoe UI Light" panose="020B0502040204020203" pitchFamily="34" charset="0"/>
                <a:ea typeface="+mn-ea"/>
                <a:cs typeface="Segoe UI Light" panose="020B0502040204020203" pitchFamily="34" charset="0"/>
              </a:rPr>
              <a:t>Regresiones</a:t>
            </a:r>
            <a:endParaRPr lang="en-US" sz="2000" dirty="0">
              <a:solidFill>
                <a:schemeClr val="tx1"/>
              </a:solidFill>
              <a:latin typeface="Segoe UI Light" panose="020B0502040204020203" pitchFamily="34" charset="0"/>
              <a:ea typeface="+mn-ea"/>
              <a:cs typeface="Segoe UI Light" panose="020B0502040204020203" pitchFamily="34" charset="0"/>
            </a:endParaRP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err="1">
                <a:solidFill>
                  <a:schemeClr val="tx1"/>
                </a:solidFill>
                <a:latin typeface="Segoe UI Light" panose="020B0502040204020203" pitchFamily="34" charset="0"/>
                <a:ea typeface="+mn-ea"/>
                <a:cs typeface="Segoe UI Light" panose="020B0502040204020203" pitchFamily="34" charset="0"/>
              </a:rPr>
              <a:t>Cambios</a:t>
            </a:r>
            <a:r>
              <a:rPr lang="en-US" sz="2000" dirty="0">
                <a:solidFill>
                  <a:schemeClr val="tx1"/>
                </a:solidFill>
                <a:latin typeface="Segoe UI Light" panose="020B0502040204020203" pitchFamily="34" charset="0"/>
                <a:ea typeface="+mn-ea"/>
                <a:cs typeface="Segoe UI Light" panose="020B0502040204020203" pitchFamily="34" charset="0"/>
              </a:rPr>
              <a:t> de plan de </a:t>
            </a:r>
            <a:r>
              <a:rPr lang="en-US" sz="2000" dirty="0" err="1">
                <a:solidFill>
                  <a:schemeClr val="tx1"/>
                </a:solidFill>
                <a:latin typeface="Segoe UI Light" panose="020B0502040204020203" pitchFamily="34" charset="0"/>
                <a:ea typeface="+mn-ea"/>
                <a:cs typeface="Segoe UI Light" panose="020B0502040204020203" pitchFamily="34" charset="0"/>
              </a:rPr>
              <a:t>ejecución</a:t>
            </a:r>
            <a:endParaRPr lang="en-US" sz="2000" dirty="0">
              <a:solidFill>
                <a:schemeClr val="tx1"/>
              </a:solidFill>
              <a:latin typeface="Segoe UI Light" panose="020B0502040204020203" pitchFamily="34" charset="0"/>
              <a:ea typeface="+mn-ea"/>
              <a:cs typeface="Segoe UI Light" panose="020B0502040204020203" pitchFamily="34" charset="0"/>
            </a:endParaRP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a:solidFill>
                  <a:schemeClr val="tx1"/>
                </a:solidFill>
                <a:latin typeface="Segoe UI Light" panose="020B0502040204020203" pitchFamily="34" charset="0"/>
                <a:ea typeface="+mn-ea"/>
                <a:cs typeface="Segoe UI Light" panose="020B0502040204020203" pitchFamily="34" charset="0"/>
              </a:rPr>
              <a:t>Parameter sniffing</a:t>
            </a:r>
          </a:p>
          <a:p>
            <a:pPr>
              <a:lnSpc>
                <a:spcPct val="90000"/>
              </a:lnSpc>
              <a:spcBef>
                <a:spcPts val="1000"/>
              </a:spcBef>
              <a:buClr>
                <a:srgbClr val="00B0F0"/>
              </a:buClr>
              <a:buSzPct val="90000"/>
            </a:pPr>
            <a:endParaRPr lang="en-US" sz="2600" dirty="0">
              <a:solidFill>
                <a:schemeClr val="tx1"/>
              </a:solidFill>
              <a:latin typeface="Segoe UI Light" panose="020B0502040204020203" pitchFamily="34" charset="0"/>
              <a:ea typeface="+mn-ea"/>
              <a:cs typeface="Segoe UI Light" panose="020B0502040204020203" pitchFamily="34" charset="0"/>
            </a:endParaRPr>
          </a:p>
          <a:p>
            <a:pPr marL="840449" lvl="2" defTabSz="914320"/>
            <a:endParaRPr lang="en-US" b="1" kern="0" dirty="0">
              <a:solidFill>
                <a:srgbClr val="505050"/>
              </a:solidFill>
              <a:latin typeface="Segoe UI"/>
            </a:endParaRPr>
          </a:p>
          <a:p>
            <a:pPr marL="896480" lvl="1" indent="-448239"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a:p>
            <a:pPr marL="560192" lvl="2"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p:txBody>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0800" y="4895946"/>
            <a:ext cx="4001589" cy="1963334"/>
          </a:xfrm>
          <a:prstGeom prst="rect">
            <a:avLst/>
          </a:prstGeom>
        </p:spPr>
      </p:pic>
    </p:spTree>
    <p:extLst>
      <p:ext uri="{BB962C8B-B14F-4D97-AF65-F5344CB8AC3E}">
        <p14:creationId xmlns:p14="http://schemas.microsoft.com/office/powerpoint/2010/main" val="359475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86216" y="2841692"/>
            <a:ext cx="8829923" cy="747897"/>
          </a:xfrm>
        </p:spPr>
        <p:txBody>
          <a:bodyPr/>
          <a:lstStyle/>
          <a:p>
            <a:r>
              <a:rPr lang="es-ES" dirty="0"/>
              <a:t>Escenario 1: </a:t>
            </a:r>
            <a:r>
              <a:rPr lang="es-ES" dirty="0" err="1"/>
              <a:t>Locks</a:t>
            </a:r>
            <a:endParaRPr lang="en-US" dirty="0"/>
          </a:p>
        </p:txBody>
      </p:sp>
    </p:spTree>
    <p:extLst>
      <p:ext uri="{BB962C8B-B14F-4D97-AF65-F5344CB8AC3E}">
        <p14:creationId xmlns:p14="http://schemas.microsoft.com/office/powerpoint/2010/main" val="322361951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336784" y="1690688"/>
            <a:ext cx="8232449" cy="3378462"/>
          </a:xfrm>
        </p:spPr>
        <p:txBody>
          <a:bodyPr>
            <a:normAutofit fontScale="92500" lnSpcReduction="20000"/>
          </a:bodyPr>
          <a:lstStyle/>
          <a:p>
            <a:r>
              <a:rPr lang="en-US" b="1" dirty="0" err="1">
                <a:solidFill>
                  <a:schemeClr val="tx1"/>
                </a:solidFill>
              </a:rPr>
              <a:t>Síntomas</a:t>
            </a:r>
            <a:endParaRPr lang="en-US" b="1" dirty="0">
              <a:solidFill>
                <a:schemeClr val="tx1"/>
              </a:solidFill>
            </a:endParaRPr>
          </a:p>
          <a:p>
            <a:pPr lvl="1">
              <a:spcBef>
                <a:spcPts val="1000"/>
              </a:spcBef>
            </a:pPr>
            <a:r>
              <a:rPr lang="en-US" dirty="0">
                <a:solidFill>
                  <a:schemeClr val="tx1"/>
                </a:solidFill>
              </a:rPr>
              <a:t>SQL </a:t>
            </a:r>
            <a:r>
              <a:rPr lang="en-US" dirty="0" err="1"/>
              <a:t>v</a:t>
            </a:r>
            <a:r>
              <a:rPr lang="en-US" dirty="0" err="1">
                <a:solidFill>
                  <a:schemeClr val="tx1"/>
                </a:solidFill>
              </a:rPr>
              <a:t>a</a:t>
            </a:r>
            <a:r>
              <a:rPr lang="en-US" dirty="0">
                <a:solidFill>
                  <a:schemeClr val="tx1"/>
                </a:solidFill>
              </a:rPr>
              <a:t> lento</a:t>
            </a:r>
          </a:p>
          <a:p>
            <a:pPr lvl="1">
              <a:spcBef>
                <a:spcPts val="1000"/>
              </a:spcBef>
            </a:pPr>
            <a:r>
              <a:rPr lang="en-US" dirty="0">
                <a:solidFill>
                  <a:schemeClr val="tx1"/>
                </a:solidFill>
              </a:rPr>
              <a:t>Las </a:t>
            </a:r>
            <a:r>
              <a:rPr lang="en-US" dirty="0" err="1">
                <a:solidFill>
                  <a:schemeClr val="tx1"/>
                </a:solidFill>
              </a:rPr>
              <a:t>consultas</a:t>
            </a:r>
            <a:r>
              <a:rPr lang="en-US" dirty="0">
                <a:solidFill>
                  <a:schemeClr val="tx1"/>
                </a:solidFill>
              </a:rPr>
              <a:t> </a:t>
            </a:r>
            <a:r>
              <a:rPr lang="en-US" dirty="0" err="1">
                <a:solidFill>
                  <a:schemeClr val="tx1"/>
                </a:solidFill>
              </a:rPr>
              <a:t>tardan</a:t>
            </a:r>
            <a:endParaRPr lang="en-US" dirty="0">
              <a:solidFill>
                <a:schemeClr val="tx1"/>
              </a:solidFill>
            </a:endParaRPr>
          </a:p>
          <a:p>
            <a:pPr lvl="1">
              <a:spcBef>
                <a:spcPts val="1000"/>
              </a:spcBef>
            </a:pPr>
            <a:r>
              <a:rPr lang="en-US" dirty="0"/>
              <a:t>El portal de SQL me </a:t>
            </a:r>
            <a:r>
              <a:rPr lang="en-US" dirty="0" err="1"/>
              <a:t>advierte</a:t>
            </a:r>
            <a:r>
              <a:rPr lang="en-US" dirty="0"/>
              <a:t> de alto </a:t>
            </a:r>
            <a:r>
              <a:rPr lang="en-US" dirty="0" err="1"/>
              <a:t>consumo</a:t>
            </a:r>
            <a:r>
              <a:rPr lang="en-US" dirty="0"/>
              <a:t> de CPU</a:t>
            </a:r>
            <a:endParaRPr lang="en-US" dirty="0">
              <a:solidFill>
                <a:schemeClr val="tx1"/>
              </a:solidFill>
            </a:endParaRPr>
          </a:p>
          <a:p>
            <a:pPr lvl="1"/>
            <a:endParaRPr lang="en-US" dirty="0">
              <a:solidFill>
                <a:schemeClr val="tx1"/>
              </a:solidFill>
            </a:endParaRPr>
          </a:p>
          <a:p>
            <a:pPr marL="342900" lvl="1" indent="-342900">
              <a:lnSpc>
                <a:spcPct val="100000"/>
              </a:lnSpc>
              <a:spcBef>
                <a:spcPts val="600"/>
              </a:spcBef>
              <a:spcAft>
                <a:spcPts val="600"/>
              </a:spcAft>
            </a:pPr>
            <a:r>
              <a:rPr lang="en-US" sz="2400" b="1" dirty="0">
                <a:solidFill>
                  <a:schemeClr val="tx1"/>
                </a:solidFill>
              </a:rPr>
              <a:t>Plan de </a:t>
            </a:r>
            <a:r>
              <a:rPr lang="en-US" sz="2400" b="1" dirty="0" err="1">
                <a:solidFill>
                  <a:schemeClr val="tx1"/>
                </a:solidFill>
              </a:rPr>
              <a:t>Accion</a:t>
            </a:r>
            <a:r>
              <a:rPr lang="en-US" sz="2400" b="1" dirty="0">
                <a:solidFill>
                  <a:schemeClr val="tx1"/>
                </a:solidFill>
              </a:rPr>
              <a:t>?</a:t>
            </a:r>
          </a:p>
          <a:p>
            <a:pPr lvl="1">
              <a:spcBef>
                <a:spcPts val="1000"/>
              </a:spcBef>
            </a:pPr>
            <a:r>
              <a:rPr lang="en-US" dirty="0"/>
              <a:t>¿Que </a:t>
            </a:r>
            <a:r>
              <a:rPr lang="en-US" dirty="0" err="1"/>
              <a:t>hago</a:t>
            </a:r>
            <a:r>
              <a:rPr lang="en-US" dirty="0"/>
              <a:t>?</a:t>
            </a:r>
          </a:p>
          <a:p>
            <a:pPr lvl="1">
              <a:spcBef>
                <a:spcPts val="1000"/>
              </a:spcBef>
            </a:pPr>
            <a:r>
              <a:rPr lang="en-US" dirty="0">
                <a:solidFill>
                  <a:schemeClr val="tx1"/>
                </a:solidFill>
              </a:rPr>
              <a:t>¿</a:t>
            </a:r>
            <a:r>
              <a:rPr lang="en-US" dirty="0" err="1">
                <a:solidFill>
                  <a:schemeClr val="tx1"/>
                </a:solidFill>
              </a:rPr>
              <a:t>Por</a:t>
            </a:r>
            <a:r>
              <a:rPr lang="en-US" dirty="0">
                <a:solidFill>
                  <a:schemeClr val="tx1"/>
                </a:solidFill>
              </a:rPr>
              <a:t> </a:t>
            </a:r>
            <a:r>
              <a:rPr lang="en-US" dirty="0" err="1">
                <a:solidFill>
                  <a:schemeClr val="tx1"/>
                </a:solidFill>
              </a:rPr>
              <a:t>donde</a:t>
            </a:r>
            <a:r>
              <a:rPr lang="en-US" dirty="0">
                <a:solidFill>
                  <a:schemeClr val="tx1"/>
                </a:solidFill>
              </a:rPr>
              <a:t> </a:t>
            </a:r>
            <a:r>
              <a:rPr lang="en-US" dirty="0" err="1">
                <a:solidFill>
                  <a:schemeClr val="tx1"/>
                </a:solidFill>
              </a:rPr>
              <a:t>puedo</a:t>
            </a:r>
            <a:r>
              <a:rPr lang="en-US" dirty="0">
                <a:solidFill>
                  <a:schemeClr val="tx1"/>
                </a:solidFill>
              </a:rPr>
              <a:t> </a:t>
            </a:r>
            <a:r>
              <a:rPr lang="en-US" dirty="0" err="1">
                <a:solidFill>
                  <a:schemeClr val="tx1"/>
                </a:solidFill>
              </a:rPr>
              <a:t>empezar</a:t>
            </a:r>
            <a:r>
              <a:rPr lang="en-US" dirty="0">
                <a:solidFill>
                  <a:schemeClr val="tx1"/>
                </a:solidFill>
              </a:rPr>
              <a:t>?</a:t>
            </a:r>
          </a:p>
          <a:p>
            <a:pPr lvl="1">
              <a:spcBef>
                <a:spcPts val="1000"/>
              </a:spcBef>
            </a:pPr>
            <a:r>
              <a:rPr lang="en-US" dirty="0"/>
              <a:t>¿Como </a:t>
            </a:r>
            <a:r>
              <a:rPr lang="en-US" dirty="0" err="1"/>
              <a:t>detecto</a:t>
            </a:r>
            <a:r>
              <a:rPr lang="en-US" dirty="0"/>
              <a:t> que </a:t>
            </a:r>
            <a:r>
              <a:rPr lang="en-US" dirty="0" err="1"/>
              <a:t>puede</a:t>
            </a:r>
            <a:r>
              <a:rPr lang="en-US" dirty="0"/>
              <a:t> </a:t>
            </a:r>
            <a:r>
              <a:rPr lang="en-US" dirty="0" err="1"/>
              <a:t>estar</a:t>
            </a:r>
            <a:r>
              <a:rPr lang="en-US" dirty="0"/>
              <a:t> </a:t>
            </a:r>
            <a:r>
              <a:rPr lang="en-US" dirty="0" err="1"/>
              <a:t>pasando</a:t>
            </a:r>
            <a:r>
              <a:rPr lang="en-US" dirty="0"/>
              <a:t>?</a:t>
            </a:r>
            <a:endParaRPr lang="en-US" dirty="0">
              <a:solidFill>
                <a:schemeClr val="tx1"/>
              </a:solidFill>
            </a:endParaRPr>
          </a:p>
          <a:p>
            <a:pPr marL="457161" lvl="1" indent="0">
              <a:buNone/>
            </a:pPr>
            <a:endParaRPr lang="en-US" dirty="0">
              <a:solidFill>
                <a:schemeClr val="tx1"/>
              </a:solidFill>
            </a:endParaRPr>
          </a:p>
          <a:p>
            <a:pPr lvl="2"/>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s-ES" dirty="0"/>
              <a:t>Escenario 1:</a:t>
            </a:r>
            <a:endParaRPr lang="en-US" dirty="0"/>
          </a:p>
        </p:txBody>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426" y="1443310"/>
            <a:ext cx="3913007" cy="4193509"/>
          </a:xfrm>
          <a:prstGeom prst="rect">
            <a:avLst/>
          </a:prstGeom>
        </p:spPr>
      </p:pic>
    </p:spTree>
    <p:extLst>
      <p:ext uri="{BB962C8B-B14F-4D97-AF65-F5344CB8AC3E}">
        <p14:creationId xmlns:p14="http://schemas.microsoft.com/office/powerpoint/2010/main" val="368906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s-ES" dirty="0"/>
              <a:t>Demo</a:t>
            </a:r>
            <a:endParaRPr lang="en-US" dirty="0"/>
          </a:p>
        </p:txBody>
      </p:sp>
    </p:spTree>
    <p:extLst>
      <p:ext uri="{BB962C8B-B14F-4D97-AF65-F5344CB8AC3E}">
        <p14:creationId xmlns:p14="http://schemas.microsoft.com/office/powerpoint/2010/main" val="59146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86216" y="2467744"/>
            <a:ext cx="8829923" cy="1495794"/>
          </a:xfrm>
        </p:spPr>
        <p:txBody>
          <a:bodyPr/>
          <a:lstStyle/>
          <a:p>
            <a:r>
              <a:rPr lang="es-ES" dirty="0"/>
              <a:t>Escenario 2: Capturar </a:t>
            </a:r>
            <a:r>
              <a:rPr lang="es-ES" dirty="0" err="1"/>
              <a:t>Timeout</a:t>
            </a:r>
            <a:r>
              <a:rPr lang="es-ES" dirty="0"/>
              <a:t> y </a:t>
            </a:r>
            <a:r>
              <a:rPr lang="es-ES" dirty="0" err="1"/>
              <a:t>Attentions</a:t>
            </a:r>
            <a:endParaRPr lang="en-US" dirty="0"/>
          </a:p>
        </p:txBody>
      </p:sp>
    </p:spTree>
    <p:extLst>
      <p:ext uri="{BB962C8B-B14F-4D97-AF65-F5344CB8AC3E}">
        <p14:creationId xmlns:p14="http://schemas.microsoft.com/office/powerpoint/2010/main" val="425261563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336785" y="1690688"/>
            <a:ext cx="5149615" cy="3378462"/>
          </a:xfrm>
        </p:spPr>
        <p:txBody>
          <a:bodyPr>
            <a:normAutofit lnSpcReduction="10000"/>
          </a:bodyPr>
          <a:lstStyle/>
          <a:p>
            <a:r>
              <a:rPr lang="en-US" b="1" dirty="0">
                <a:solidFill>
                  <a:schemeClr val="tx1"/>
                </a:solidFill>
              </a:rPr>
              <a:t>Timeouts</a:t>
            </a:r>
          </a:p>
          <a:p>
            <a:pPr lvl="1">
              <a:spcBef>
                <a:spcPts val="1000"/>
              </a:spcBef>
            </a:pPr>
            <a:r>
              <a:rPr lang="en-US" dirty="0">
                <a:solidFill>
                  <a:schemeClr val="tx1"/>
                </a:solidFill>
              </a:rPr>
              <a:t>Connection</a:t>
            </a:r>
          </a:p>
          <a:p>
            <a:pPr lvl="1">
              <a:spcBef>
                <a:spcPts val="1000"/>
              </a:spcBef>
            </a:pPr>
            <a:r>
              <a:rPr lang="en-US" dirty="0">
                <a:solidFill>
                  <a:schemeClr val="tx1"/>
                </a:solidFill>
              </a:rPr>
              <a:t>Command</a:t>
            </a:r>
          </a:p>
          <a:p>
            <a:pPr lvl="1"/>
            <a:endParaRPr lang="en-US" dirty="0">
              <a:solidFill>
                <a:schemeClr val="tx1"/>
              </a:solidFill>
            </a:endParaRPr>
          </a:p>
          <a:p>
            <a:pPr marL="342900" lvl="1" indent="-342900">
              <a:lnSpc>
                <a:spcPct val="100000"/>
              </a:lnSpc>
              <a:spcBef>
                <a:spcPts val="600"/>
              </a:spcBef>
              <a:spcAft>
                <a:spcPts val="600"/>
              </a:spcAft>
            </a:pPr>
            <a:r>
              <a:rPr lang="en-US" sz="2400" b="1" dirty="0">
                <a:solidFill>
                  <a:schemeClr val="tx1"/>
                </a:solidFill>
              </a:rPr>
              <a:t>Attentions</a:t>
            </a:r>
          </a:p>
          <a:p>
            <a:pPr lvl="1">
              <a:spcBef>
                <a:spcPts val="1000"/>
              </a:spcBef>
            </a:pPr>
            <a:r>
              <a:rPr lang="en-US" dirty="0"/>
              <a:t>Command Timeout</a:t>
            </a:r>
          </a:p>
          <a:p>
            <a:pPr lvl="1">
              <a:spcBef>
                <a:spcPts val="1000"/>
              </a:spcBef>
            </a:pPr>
            <a:r>
              <a:rPr lang="en-US" dirty="0">
                <a:solidFill>
                  <a:schemeClr val="tx1"/>
                </a:solidFill>
              </a:rPr>
              <a:t>Error </a:t>
            </a:r>
            <a:r>
              <a:rPr lang="en-US" dirty="0" err="1">
                <a:solidFill>
                  <a:schemeClr val="tx1"/>
                </a:solidFill>
              </a:rPr>
              <a:t>en</a:t>
            </a:r>
            <a:r>
              <a:rPr lang="en-US" dirty="0">
                <a:solidFill>
                  <a:schemeClr val="tx1"/>
                </a:solidFill>
              </a:rPr>
              <a:t> el </a:t>
            </a:r>
            <a:r>
              <a:rPr lang="en-US" dirty="0" err="1">
                <a:solidFill>
                  <a:schemeClr val="tx1"/>
                </a:solidFill>
              </a:rPr>
              <a:t>aplicativo</a:t>
            </a:r>
            <a:r>
              <a:rPr lang="en-US" dirty="0">
                <a:solidFill>
                  <a:schemeClr val="tx1"/>
                </a:solidFill>
              </a:rPr>
              <a:t>: Deadlocks</a:t>
            </a:r>
          </a:p>
          <a:p>
            <a:pPr lvl="1">
              <a:spcBef>
                <a:spcPts val="1000"/>
              </a:spcBef>
            </a:pPr>
            <a:r>
              <a:rPr lang="en-US" dirty="0" err="1"/>
              <a:t>Desconexión</a:t>
            </a:r>
            <a:r>
              <a:rPr lang="en-US" dirty="0"/>
              <a:t> </a:t>
            </a:r>
            <a:r>
              <a:rPr lang="en-US" dirty="0" err="1"/>
              <a:t>desde</a:t>
            </a:r>
            <a:r>
              <a:rPr lang="en-US" dirty="0"/>
              <a:t> el </a:t>
            </a:r>
            <a:r>
              <a:rPr lang="en-US" dirty="0" err="1"/>
              <a:t>aplicativo</a:t>
            </a:r>
            <a:endParaRPr lang="en-US" dirty="0"/>
          </a:p>
          <a:p>
            <a:pPr marL="457161" lvl="1" indent="0">
              <a:buNone/>
            </a:pPr>
            <a:endParaRPr lang="en-US" dirty="0">
              <a:solidFill>
                <a:schemeClr val="tx1"/>
              </a:solidFill>
            </a:endParaRPr>
          </a:p>
          <a:p>
            <a:pPr lvl="2"/>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s-ES" dirty="0"/>
              <a:t>Escenario 2:Capturar </a:t>
            </a:r>
            <a:r>
              <a:rPr lang="es-ES" dirty="0" err="1"/>
              <a:t>Timeouts</a:t>
            </a:r>
            <a:r>
              <a:rPr lang="es-ES" dirty="0"/>
              <a:t> y </a:t>
            </a:r>
            <a:r>
              <a:rPr lang="es-ES" dirty="0" err="1"/>
              <a:t>Attentions</a:t>
            </a:r>
            <a:endParaRPr lang="en-US" dirty="0"/>
          </a:p>
        </p:txBody>
      </p:sp>
      <p:sp>
        <p:nvSpPr>
          <p:cNvPr id="4" name="Text Placeholder 5"/>
          <p:cNvSpPr txBox="1">
            <a:spLocks/>
          </p:cNvSpPr>
          <p:nvPr/>
        </p:nvSpPr>
        <p:spPr bwMode="auto">
          <a:xfrm>
            <a:off x="7305556" y="1690688"/>
            <a:ext cx="4672002" cy="1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rmAutofit lnSpcReduction="10000"/>
          </a:bodyPr>
          <a:lstStyle>
            <a:lvl1pPr marL="0" indent="0" algn="l" rtl="0" eaLnBrk="1" fontAlgn="base" hangingPunct="1">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eaLnBrk="1" fontAlgn="base" hangingPunct="1">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eaLnBrk="1" fontAlgn="base" hangingPunct="1">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marL="228600" marR="0" lvl="1" indent="-228600" algn="l" defTabSz="914400" rtl="0" eaLnBrk="1" fontAlgn="base" latinLnBrk="0" hangingPunct="1">
              <a:lnSpc>
                <a:spcPct val="90000"/>
              </a:lnSpc>
              <a:spcBef>
                <a:spcPts val="1000"/>
              </a:spcBef>
              <a:spcAft>
                <a:spcPts val="600"/>
              </a:spcAft>
              <a:buClr>
                <a:srgbClr val="00B0F0"/>
              </a:buClr>
              <a:buSzPct val="90000"/>
              <a:buFont typeface="Segoe UI Light" panose="020B0502040204020203" pitchFamily="34" charset="0"/>
              <a:buChar char="■"/>
              <a:tabLst/>
              <a:defRPr/>
            </a:pPr>
            <a:r>
              <a:rPr kumimoji="0" lang="en-US" sz="28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Forma de </a:t>
            </a:r>
            <a:r>
              <a:rPr lang="en-US" sz="2800" b="1" kern="0" dirty="0" err="1">
                <a:solidFill>
                  <a:schemeClr val="tx1"/>
                </a:solidFill>
                <a:latin typeface="Segoe UI Light" panose="020B0502040204020203" pitchFamily="34" charset="0"/>
                <a:ea typeface="+mn-ea"/>
                <a:cs typeface="Segoe UI Light" panose="020B0502040204020203" pitchFamily="34" charset="0"/>
              </a:rPr>
              <a:t>capturar</a:t>
            </a:r>
            <a:endParaRPr kumimoji="0" lang="en-US" sz="2800" b="1"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base" latinLnBrk="0" hangingPunct="1">
              <a:lnSpc>
                <a:spcPct val="90000"/>
              </a:lnSpc>
              <a:spcBef>
                <a:spcPts val="1000"/>
              </a:spcBef>
              <a:spcAft>
                <a:spcPct val="0"/>
              </a:spcAft>
              <a:buClr>
                <a:srgbClr val="00B0F0"/>
              </a:buClr>
              <a:buSzPct val="90000"/>
              <a:buFont typeface="Segoe UI Light" panose="020B0502040204020203" pitchFamily="34" charset="0"/>
              <a:buChar char="■"/>
              <a:tabLst/>
              <a:defRPr/>
            </a:pPr>
            <a:r>
              <a:rPr kumimoji="0" lang="en-US" sz="26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Extended Events.</a:t>
            </a:r>
          </a:p>
          <a:p>
            <a:pPr marL="685800" marR="0" lvl="1" indent="-228600" algn="l" defTabSz="914400" rtl="0" eaLnBrk="1" fontAlgn="base" latinLnBrk="0" hangingPunct="1">
              <a:lnSpc>
                <a:spcPct val="90000"/>
              </a:lnSpc>
              <a:spcBef>
                <a:spcPts val="1000"/>
              </a:spcBef>
              <a:spcAft>
                <a:spcPct val="0"/>
              </a:spcAft>
              <a:buClr>
                <a:srgbClr val="00B0F0"/>
              </a:buClr>
              <a:buSzPct val="90000"/>
              <a:buFont typeface="Segoe UI Light" panose="020B0502040204020203" pitchFamily="34" charset="0"/>
              <a:buChar char="■"/>
              <a:tabLst/>
              <a:defRPr/>
            </a:pPr>
            <a:r>
              <a:rPr lang="en-US" sz="2600" kern="0" dirty="0">
                <a:solidFill>
                  <a:schemeClr val="tx1"/>
                </a:solidFill>
                <a:latin typeface="Segoe UI Light" panose="020B0502040204020203" pitchFamily="34" charset="0"/>
                <a:ea typeface="+mn-ea"/>
                <a:cs typeface="Segoe UI Light" panose="020B0502040204020203" pitchFamily="34" charset="0"/>
              </a:rPr>
              <a:t>DMVs for Deadlocks.</a:t>
            </a:r>
            <a:endParaRPr kumimoji="0" lang="en-US" sz="26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base" latinLnBrk="0" hangingPunct="1">
              <a:lnSpc>
                <a:spcPct val="90000"/>
              </a:lnSpc>
              <a:spcBef>
                <a:spcPts val="500"/>
              </a:spcBef>
              <a:spcAft>
                <a:spcPct val="0"/>
              </a:spcAft>
              <a:buClr>
                <a:srgbClr val="00B0F0"/>
              </a:buClr>
              <a:buSzPct val="90000"/>
              <a:buFont typeface="Segoe UI Light" panose="020B0502040204020203" pitchFamily="34" charset="0"/>
              <a:buChar char="■"/>
              <a:tabLst/>
              <a:defRPr/>
            </a:pPr>
            <a:endParaRPr kumimoji="0" lang="en-US" sz="2600" b="0" i="0" u="none" strike="noStrike" kern="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840449" marR="0" lvl="2" indent="0" algn="l" defTabSz="914320" rtl="0" eaLnBrk="1" fontAlgn="base" latinLnBrk="0" hangingPunct="1">
              <a:lnSpc>
                <a:spcPct val="120000"/>
              </a:lnSpc>
              <a:spcBef>
                <a:spcPct val="20000"/>
              </a:spcBef>
              <a:spcAft>
                <a:spcPct val="0"/>
              </a:spcAft>
              <a:buClrTx/>
              <a:buSzTx/>
              <a:buFont typeface="Arial" panose="020B0604020202020204" pitchFamily="34" charset="0"/>
              <a:buNone/>
              <a:tabLst/>
              <a:defRPr/>
            </a:pPr>
            <a:endParaRPr kumimoji="0" lang="en-US" sz="2000" b="1" i="0" u="none" strike="noStrike" kern="0" cap="none" spc="0" normalizeH="0" baseline="0" noProof="0" dirty="0">
              <a:ln>
                <a:noFill/>
              </a:ln>
              <a:solidFill>
                <a:srgbClr val="505050"/>
              </a:solidFill>
              <a:effectLst/>
              <a:uLnTx/>
              <a:uFillTx/>
              <a:latin typeface="Segoe UI"/>
              <a:ea typeface="Segoe Pro Light"/>
              <a:cs typeface="Segoe Pro Light"/>
            </a:endParaRPr>
          </a:p>
          <a:p>
            <a:pPr marL="896480" marR="0" lvl="1" indent="-448239" algn="l" defTabSz="914320" rtl="0" eaLnBrk="1" fontAlgn="base" latinLnBrk="0" hangingPunct="1">
              <a:lnSpc>
                <a:spcPct val="120000"/>
              </a:lnSpc>
              <a:spcBef>
                <a:spcPct val="20000"/>
              </a:spcBef>
              <a:spcAft>
                <a:spcPct val="0"/>
              </a:spcAft>
              <a:buClrTx/>
              <a:buSzTx/>
              <a:buFont typeface="+mj-lt"/>
              <a:buAutoNum type="alphaLcParenR"/>
              <a:tabLst/>
              <a:defRPr/>
            </a:pPr>
            <a:endParaRPr kumimoji="0" lang="en-US" sz="2000" b="0" i="0" u="none" strike="noStrike" kern="0" cap="none" spc="0" normalizeH="0" baseline="0" noProof="0" dirty="0">
              <a:ln>
                <a:noFill/>
              </a:ln>
              <a:solidFill>
                <a:srgbClr val="FFFFFF"/>
              </a:solidFill>
              <a:effectLst/>
              <a:uLnTx/>
              <a:uFillTx/>
              <a:latin typeface="Segoe UI"/>
              <a:ea typeface="Segoe Pro Light"/>
              <a:cs typeface="Segoe Pro Light"/>
            </a:endParaRPr>
          </a:p>
          <a:p>
            <a:pPr marL="0" marR="0" lvl="0" indent="0" algn="l" defTabSz="914320" rtl="0" eaLnBrk="1" fontAlgn="base" latinLnBrk="0" hangingPunct="1">
              <a:lnSpc>
                <a:spcPct val="100000"/>
              </a:lnSpc>
              <a:spcBef>
                <a:spcPts val="588"/>
              </a:spcBef>
              <a:spcAft>
                <a:spcPts val="588"/>
              </a:spcAft>
              <a:buClrTx/>
              <a:buSzTx/>
              <a:buFont typeface="+mj-lt"/>
              <a:buNone/>
              <a:tabLst/>
              <a:defRPr/>
            </a:pPr>
            <a:endParaRPr kumimoji="0" lang="en-US" sz="2400" b="0" i="0" u="none" strike="noStrike" kern="0" cap="none" spc="0" normalizeH="0" baseline="0" noProof="0" dirty="0">
              <a:ln>
                <a:noFill/>
              </a:ln>
              <a:solidFill>
                <a:srgbClr val="FFFFFF"/>
              </a:solidFill>
              <a:effectLst/>
              <a:uLnTx/>
              <a:uFillTx/>
              <a:latin typeface="Segoe UI"/>
              <a:ea typeface="Segoe Pro Light"/>
              <a:cs typeface="Segoe Pro Light"/>
            </a:endParaRPr>
          </a:p>
          <a:p>
            <a:pPr marL="560192" marR="0" lvl="2" indent="0" algn="l" defTabSz="914320" rtl="0" eaLnBrk="1" fontAlgn="base" latinLnBrk="0" hangingPunct="1">
              <a:lnSpc>
                <a:spcPct val="120000"/>
              </a:lnSpc>
              <a:spcBef>
                <a:spcPct val="20000"/>
              </a:spcBef>
              <a:spcAft>
                <a:spcPct val="0"/>
              </a:spcAft>
              <a:buClrTx/>
              <a:buSzTx/>
              <a:buFont typeface="Arial" panose="020B0604020202020204" pitchFamily="34" charset="0"/>
              <a:buNone/>
              <a:tabLst/>
              <a:defRPr/>
            </a:pPr>
            <a:endParaRPr kumimoji="0" lang="en-US" sz="2000" b="0" i="0" u="none" strike="noStrike" kern="0" cap="none" spc="0" normalizeH="0" baseline="0" noProof="0" dirty="0">
              <a:ln>
                <a:noFill/>
              </a:ln>
              <a:solidFill>
                <a:srgbClr val="FFFFFF"/>
              </a:solidFill>
              <a:effectLst/>
              <a:uLnTx/>
              <a:uFillTx/>
              <a:latin typeface="Segoe UI"/>
              <a:ea typeface="Segoe Pro Light"/>
              <a:cs typeface="Segoe Pro Light"/>
            </a:endParaRPr>
          </a:p>
          <a:p>
            <a:pPr marL="0" marR="0" lvl="0" indent="0" algn="l" defTabSz="914320" rtl="0" eaLnBrk="1" fontAlgn="base" latinLnBrk="0" hangingPunct="1">
              <a:lnSpc>
                <a:spcPct val="100000"/>
              </a:lnSpc>
              <a:spcBef>
                <a:spcPts val="588"/>
              </a:spcBef>
              <a:spcAft>
                <a:spcPts val="588"/>
              </a:spcAft>
              <a:buClrTx/>
              <a:buSzTx/>
              <a:buFont typeface="+mj-lt"/>
              <a:buNone/>
              <a:tabLst/>
              <a:defRPr/>
            </a:pPr>
            <a:endParaRPr kumimoji="0" lang="en-US" sz="2400" b="0" i="0" u="none" strike="noStrike" kern="0" cap="none" spc="0" normalizeH="0" baseline="0" noProof="0" dirty="0">
              <a:ln>
                <a:noFill/>
              </a:ln>
              <a:solidFill>
                <a:srgbClr val="FFFFFF"/>
              </a:solidFill>
              <a:effectLst/>
              <a:uLnTx/>
              <a:uFillTx/>
              <a:latin typeface="Segoe UI"/>
              <a:ea typeface="Segoe Pro Light"/>
              <a:cs typeface="Segoe Pro Light"/>
            </a:endParaRPr>
          </a:p>
        </p:txBody>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9" name="Picture 8" descr="Genreality - Need a Reality Check - Part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53" y="5144807"/>
            <a:ext cx="1626970" cy="1607048"/>
          </a:xfrm>
          <a:prstGeom prst="rect">
            <a:avLst/>
          </a:prstGeom>
        </p:spPr>
      </p:pic>
      <p:pic>
        <p:nvPicPr>
          <p:cNvPr id="2" name="Picture 1" descr="drb-biology2011 - - Ecological Method of Observat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466" y="3213150"/>
            <a:ext cx="2313971" cy="3417965"/>
          </a:xfrm>
          <a:prstGeom prst="rect">
            <a:avLst/>
          </a:prstGeom>
        </p:spPr>
      </p:pic>
    </p:spTree>
    <p:extLst>
      <p:ext uri="{BB962C8B-B14F-4D97-AF65-F5344CB8AC3E}">
        <p14:creationId xmlns:p14="http://schemas.microsoft.com/office/powerpoint/2010/main" val="71158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s-ES" dirty="0"/>
              <a:t>Demo</a:t>
            </a:r>
            <a:endParaRPr lang="en-US" dirty="0"/>
          </a:p>
        </p:txBody>
      </p:sp>
    </p:spTree>
    <p:extLst>
      <p:ext uri="{BB962C8B-B14F-4D97-AF65-F5344CB8AC3E}">
        <p14:creationId xmlns:p14="http://schemas.microsoft.com/office/powerpoint/2010/main" val="37249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63256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86216" y="1965555"/>
            <a:ext cx="8829923" cy="2500172"/>
          </a:xfrm>
        </p:spPr>
        <p:txBody>
          <a:bodyPr/>
          <a:lstStyle/>
          <a:p>
            <a:r>
              <a:rPr lang="es-ES" dirty="0"/>
              <a:t>Escenario 3: </a:t>
            </a:r>
          </a:p>
          <a:p>
            <a:r>
              <a:rPr lang="es-ES" dirty="0"/>
              <a:t>SQL Server plan </a:t>
            </a:r>
            <a:r>
              <a:rPr lang="es-ES" dirty="0" err="1"/>
              <a:t>regression</a:t>
            </a:r>
            <a:endParaRPr lang="es-ES" dirty="0"/>
          </a:p>
          <a:p>
            <a:r>
              <a:rPr lang="es-ES" dirty="0" err="1"/>
              <a:t>Parameter</a:t>
            </a:r>
            <a:r>
              <a:rPr lang="es-ES" dirty="0"/>
              <a:t> </a:t>
            </a:r>
            <a:r>
              <a:rPr lang="es-ES" dirty="0" err="1"/>
              <a:t>sniffing</a:t>
            </a:r>
            <a:r>
              <a:rPr lang="es-ES" dirty="0"/>
              <a:t> </a:t>
            </a:r>
            <a:r>
              <a:rPr lang="es-ES" dirty="0" err="1"/>
              <a:t>detection</a:t>
            </a:r>
            <a:endParaRPr lang="en-US" dirty="0"/>
          </a:p>
        </p:txBody>
      </p:sp>
    </p:spTree>
    <p:extLst>
      <p:ext uri="{BB962C8B-B14F-4D97-AF65-F5344CB8AC3E}">
        <p14:creationId xmlns:p14="http://schemas.microsoft.com/office/powerpoint/2010/main" val="187712601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336784" y="1690687"/>
            <a:ext cx="8232449" cy="4886461"/>
          </a:xfrm>
        </p:spPr>
        <p:txBody>
          <a:bodyPr>
            <a:normAutofit/>
          </a:bodyPr>
          <a:lstStyle/>
          <a:p>
            <a:r>
              <a:rPr lang="en-US" b="1" dirty="0" err="1">
                <a:solidFill>
                  <a:schemeClr val="tx1"/>
                </a:solidFill>
              </a:rPr>
              <a:t>Síntomas</a:t>
            </a:r>
            <a:endParaRPr lang="en-US" b="1" dirty="0">
              <a:solidFill>
                <a:schemeClr val="tx1"/>
              </a:solidFill>
            </a:endParaRPr>
          </a:p>
          <a:p>
            <a:pPr lvl="1">
              <a:spcBef>
                <a:spcPts val="1000"/>
              </a:spcBef>
            </a:pPr>
            <a:r>
              <a:rPr lang="en-US" dirty="0">
                <a:solidFill>
                  <a:schemeClr val="tx1"/>
                </a:solidFill>
              </a:rPr>
              <a:t>SQL </a:t>
            </a:r>
            <a:r>
              <a:rPr lang="en-US" dirty="0" err="1">
                <a:solidFill>
                  <a:schemeClr val="tx1"/>
                </a:solidFill>
              </a:rPr>
              <a:t>funcionama</a:t>
            </a:r>
            <a:r>
              <a:rPr lang="en-US" dirty="0">
                <a:solidFill>
                  <a:schemeClr val="tx1"/>
                </a:solidFill>
              </a:rPr>
              <a:t> </a:t>
            </a:r>
            <a:r>
              <a:rPr lang="en-US" b="1" dirty="0">
                <a:solidFill>
                  <a:schemeClr val="tx1"/>
                </a:solidFill>
              </a:rPr>
              <a:t>MUY BIEN</a:t>
            </a:r>
            <a:r>
              <a:rPr lang="en-US" dirty="0">
                <a:solidFill>
                  <a:schemeClr val="tx1"/>
                </a:solidFill>
              </a:rPr>
              <a:t> y </a:t>
            </a:r>
            <a:r>
              <a:rPr lang="en-US" dirty="0" err="1">
                <a:solidFill>
                  <a:schemeClr val="tx1"/>
                </a:solidFill>
              </a:rPr>
              <a:t>ahora</a:t>
            </a:r>
            <a:r>
              <a:rPr lang="en-US" dirty="0">
                <a:solidFill>
                  <a:schemeClr val="tx1"/>
                </a:solidFill>
              </a:rPr>
              <a:t> </a:t>
            </a:r>
            <a:r>
              <a:rPr lang="en-US" b="1" dirty="0">
                <a:solidFill>
                  <a:schemeClr val="tx1"/>
                </a:solidFill>
              </a:rPr>
              <a:t>VA LENTISIMO</a:t>
            </a:r>
            <a:endParaRPr lang="en-US" dirty="0">
              <a:solidFill>
                <a:schemeClr val="tx1"/>
              </a:solidFill>
            </a:endParaRPr>
          </a:p>
          <a:p>
            <a:pPr lvl="1">
              <a:spcBef>
                <a:spcPts val="1000"/>
              </a:spcBef>
            </a:pPr>
            <a:r>
              <a:rPr lang="en-US" dirty="0">
                <a:solidFill>
                  <a:schemeClr val="tx1"/>
                </a:solidFill>
              </a:rPr>
              <a:t>Las </a:t>
            </a:r>
            <a:r>
              <a:rPr lang="en-US" dirty="0" err="1">
                <a:solidFill>
                  <a:schemeClr val="tx1"/>
                </a:solidFill>
              </a:rPr>
              <a:t>consultas</a:t>
            </a:r>
            <a:r>
              <a:rPr lang="en-US" dirty="0">
                <a:solidFill>
                  <a:schemeClr val="tx1"/>
                </a:solidFill>
              </a:rPr>
              <a:t> </a:t>
            </a:r>
            <a:r>
              <a:rPr lang="en-US" dirty="0" err="1">
                <a:solidFill>
                  <a:schemeClr val="tx1"/>
                </a:solidFill>
              </a:rPr>
              <a:t>tardan</a:t>
            </a:r>
            <a:endParaRPr lang="en-US" dirty="0">
              <a:solidFill>
                <a:schemeClr val="tx1"/>
              </a:solidFill>
            </a:endParaRPr>
          </a:p>
          <a:p>
            <a:pPr lvl="1">
              <a:spcBef>
                <a:spcPts val="1000"/>
              </a:spcBef>
            </a:pPr>
            <a:r>
              <a:rPr lang="en-US" dirty="0"/>
              <a:t>Los </a:t>
            </a:r>
            <a:r>
              <a:rPr lang="en-US" dirty="0" err="1"/>
              <a:t>usuarios</a:t>
            </a:r>
            <a:r>
              <a:rPr lang="en-US" dirty="0"/>
              <a:t> se </a:t>
            </a:r>
            <a:r>
              <a:rPr lang="en-US" dirty="0" err="1"/>
              <a:t>quejan</a:t>
            </a:r>
            <a:endParaRPr lang="en-US" dirty="0"/>
          </a:p>
          <a:p>
            <a:pPr lvl="1">
              <a:spcBef>
                <a:spcPts val="1000"/>
              </a:spcBef>
            </a:pPr>
            <a:r>
              <a:rPr lang="en-US" dirty="0">
                <a:solidFill>
                  <a:schemeClr val="tx1"/>
                </a:solidFill>
              </a:rPr>
              <a:t>El </a:t>
            </a:r>
            <a:r>
              <a:rPr lang="en-US" dirty="0" err="1">
                <a:solidFill>
                  <a:schemeClr val="tx1"/>
                </a:solidFill>
              </a:rPr>
              <a:t>servicio</a:t>
            </a:r>
            <a:r>
              <a:rPr lang="en-US" dirty="0">
                <a:solidFill>
                  <a:schemeClr val="tx1"/>
                </a:solidFill>
              </a:rPr>
              <a:t> </a:t>
            </a:r>
            <a:r>
              <a:rPr lang="en-US" dirty="0" err="1">
                <a:solidFill>
                  <a:schemeClr val="tx1"/>
                </a:solidFill>
              </a:rPr>
              <a:t>esta</a:t>
            </a:r>
            <a:r>
              <a:rPr lang="en-US" dirty="0">
                <a:solidFill>
                  <a:schemeClr val="tx1"/>
                </a:solidFill>
              </a:rPr>
              <a:t> </a:t>
            </a:r>
            <a:r>
              <a:rPr lang="en-US" dirty="0" err="1">
                <a:solidFill>
                  <a:schemeClr val="tx1"/>
                </a:solidFill>
              </a:rPr>
              <a:t>caido</a:t>
            </a:r>
            <a:r>
              <a:rPr lang="en-US" dirty="0">
                <a:solidFill>
                  <a:schemeClr val="tx1"/>
                </a:solidFill>
              </a:rPr>
              <a:t>!!!</a:t>
            </a:r>
          </a:p>
          <a:p>
            <a:pPr lvl="1"/>
            <a:endParaRPr lang="en-US" dirty="0">
              <a:solidFill>
                <a:schemeClr val="tx1"/>
              </a:solidFill>
            </a:endParaRPr>
          </a:p>
          <a:p>
            <a:pPr marL="342900" lvl="1" indent="-342900">
              <a:lnSpc>
                <a:spcPct val="100000"/>
              </a:lnSpc>
              <a:spcBef>
                <a:spcPts val="600"/>
              </a:spcBef>
              <a:spcAft>
                <a:spcPts val="600"/>
              </a:spcAft>
            </a:pPr>
            <a:r>
              <a:rPr lang="en-US" sz="2400" b="1" dirty="0">
                <a:solidFill>
                  <a:schemeClr val="tx1"/>
                </a:solidFill>
              </a:rPr>
              <a:t>¿Plan de </a:t>
            </a:r>
            <a:r>
              <a:rPr lang="en-US" sz="2400" b="1" dirty="0" err="1">
                <a:solidFill>
                  <a:schemeClr val="tx1"/>
                </a:solidFill>
              </a:rPr>
              <a:t>Accion</a:t>
            </a:r>
            <a:r>
              <a:rPr lang="en-US" sz="2400" b="1" dirty="0">
                <a:solidFill>
                  <a:schemeClr val="tx1"/>
                </a:solidFill>
              </a:rPr>
              <a:t>?</a:t>
            </a:r>
          </a:p>
          <a:p>
            <a:pPr lvl="1">
              <a:spcBef>
                <a:spcPts val="1000"/>
              </a:spcBef>
            </a:pPr>
            <a:r>
              <a:rPr lang="en-US" sz="3200" b="1" dirty="0"/>
              <a:t>¿Que ha </a:t>
            </a:r>
            <a:r>
              <a:rPr lang="en-US" sz="3200" b="1" dirty="0" err="1"/>
              <a:t>cambiado</a:t>
            </a:r>
            <a:r>
              <a:rPr lang="en-US" sz="3200" b="1" dirty="0"/>
              <a:t>?</a:t>
            </a:r>
          </a:p>
          <a:p>
            <a:pPr lvl="1">
              <a:spcBef>
                <a:spcPts val="1000"/>
              </a:spcBef>
            </a:pPr>
            <a:r>
              <a:rPr lang="en-US" dirty="0"/>
              <a:t>¿</a:t>
            </a:r>
            <a:r>
              <a:rPr lang="en-US" dirty="0" err="1"/>
              <a:t>Existe</a:t>
            </a:r>
            <a:r>
              <a:rPr lang="en-US" dirty="0"/>
              <a:t> forma de </a:t>
            </a:r>
            <a:r>
              <a:rPr lang="en-US" dirty="0" err="1"/>
              <a:t>saberlo</a:t>
            </a:r>
            <a:r>
              <a:rPr lang="en-US" dirty="0"/>
              <a:t>?</a:t>
            </a:r>
          </a:p>
          <a:p>
            <a:pPr lvl="1">
              <a:spcBef>
                <a:spcPts val="1000"/>
              </a:spcBef>
            </a:pPr>
            <a:r>
              <a:rPr lang="en-US" dirty="0"/>
              <a:t>¿Como </a:t>
            </a:r>
            <a:r>
              <a:rPr lang="en-US" dirty="0" err="1"/>
              <a:t>hacia</a:t>
            </a:r>
            <a:r>
              <a:rPr lang="en-US" dirty="0"/>
              <a:t> </a:t>
            </a:r>
            <a:r>
              <a:rPr lang="en-US" dirty="0" err="1"/>
              <a:t>yo</a:t>
            </a:r>
            <a:r>
              <a:rPr lang="en-US" dirty="0"/>
              <a:t> </a:t>
            </a:r>
            <a:r>
              <a:rPr lang="en-US" dirty="0" err="1"/>
              <a:t>esto</a:t>
            </a:r>
            <a:r>
              <a:rPr lang="en-US" dirty="0"/>
              <a:t> </a:t>
            </a:r>
            <a:r>
              <a:rPr lang="en-US" dirty="0" err="1"/>
              <a:t>en</a:t>
            </a:r>
            <a:r>
              <a:rPr lang="en-US" dirty="0"/>
              <a:t> On Premise?</a:t>
            </a:r>
          </a:p>
          <a:p>
            <a:pPr marL="457161" lvl="1" indent="0">
              <a:buNone/>
            </a:pPr>
            <a:endParaRPr lang="en-US" dirty="0">
              <a:solidFill>
                <a:schemeClr val="tx1"/>
              </a:solidFill>
            </a:endParaRPr>
          </a:p>
          <a:p>
            <a:pPr lvl="2"/>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s-ES" dirty="0"/>
              <a:t>Escenario 3:</a:t>
            </a:r>
            <a:endParaRPr lang="en-US" dirty="0"/>
          </a:p>
        </p:txBody>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953" y="4576981"/>
            <a:ext cx="2738845" cy="205413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375" y="1690687"/>
            <a:ext cx="2601147" cy="2557515"/>
          </a:xfrm>
          <a:prstGeom prst="rect">
            <a:avLst/>
          </a:prstGeom>
        </p:spPr>
      </p:pic>
    </p:spTree>
    <p:extLst>
      <p:ext uri="{BB962C8B-B14F-4D97-AF65-F5344CB8AC3E}">
        <p14:creationId xmlns:p14="http://schemas.microsoft.com/office/powerpoint/2010/main" val="1031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s-ES" dirty="0"/>
              <a:t>Demo</a:t>
            </a:r>
            <a:endParaRPr lang="en-US" dirty="0"/>
          </a:p>
        </p:txBody>
      </p:sp>
    </p:spTree>
    <p:extLst>
      <p:ext uri="{BB962C8B-B14F-4D97-AF65-F5344CB8AC3E}">
        <p14:creationId xmlns:p14="http://schemas.microsoft.com/office/powerpoint/2010/main" val="1296330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p:txBody>
          <a:bodyPr>
            <a:normAutofit fontScale="85000" lnSpcReduction="20000"/>
          </a:bodyPr>
          <a:lstStyle/>
          <a:p>
            <a:endParaRPr lang="en-US" b="1" dirty="0">
              <a:solidFill>
                <a:schemeClr val="tx1"/>
              </a:solidFill>
            </a:endParaRPr>
          </a:p>
          <a:p>
            <a:r>
              <a:rPr lang="en-US" b="1" dirty="0"/>
              <a:t>Azure SQL Database</a:t>
            </a:r>
            <a:endParaRPr lang="en-US" b="1" dirty="0">
              <a:solidFill>
                <a:schemeClr val="tx1"/>
              </a:solidFill>
            </a:endParaRPr>
          </a:p>
          <a:p>
            <a:pPr lvl="1">
              <a:spcBef>
                <a:spcPts val="1000"/>
              </a:spcBef>
            </a:pPr>
            <a:r>
              <a:rPr lang="en-US" dirty="0" err="1">
                <a:solidFill>
                  <a:schemeClr val="tx1"/>
                </a:solidFill>
              </a:rPr>
              <a:t>Ahorro</a:t>
            </a:r>
            <a:r>
              <a:rPr lang="en-US" dirty="0">
                <a:solidFill>
                  <a:schemeClr val="tx1"/>
                </a:solidFill>
              </a:rPr>
              <a:t> de </a:t>
            </a:r>
            <a:r>
              <a:rPr lang="en-US" dirty="0" err="1">
                <a:solidFill>
                  <a:schemeClr val="tx1"/>
                </a:solidFill>
              </a:rPr>
              <a:t>costes</a:t>
            </a:r>
            <a:r>
              <a:rPr lang="en-US" dirty="0">
                <a:solidFill>
                  <a:schemeClr val="tx1"/>
                </a:solidFill>
              </a:rPr>
              <a:t> de </a:t>
            </a:r>
            <a:r>
              <a:rPr lang="en-US" dirty="0" err="1">
                <a:solidFill>
                  <a:schemeClr val="tx1"/>
                </a:solidFill>
              </a:rPr>
              <a:t>Infraestructura</a:t>
            </a:r>
            <a:endParaRPr lang="en-US" dirty="0">
              <a:solidFill>
                <a:schemeClr val="tx1"/>
              </a:solidFill>
            </a:endParaRPr>
          </a:p>
          <a:p>
            <a:pPr lvl="1">
              <a:spcBef>
                <a:spcPts val="1000"/>
              </a:spcBef>
            </a:pPr>
            <a:r>
              <a:rPr lang="en-US" dirty="0" err="1">
                <a:solidFill>
                  <a:schemeClr val="tx1"/>
                </a:solidFill>
              </a:rPr>
              <a:t>Ahorro</a:t>
            </a:r>
            <a:r>
              <a:rPr lang="en-US" dirty="0">
                <a:solidFill>
                  <a:schemeClr val="tx1"/>
                </a:solidFill>
              </a:rPr>
              <a:t> de </a:t>
            </a:r>
            <a:r>
              <a:rPr lang="en-US" dirty="0" err="1">
                <a:solidFill>
                  <a:schemeClr val="tx1"/>
                </a:solidFill>
              </a:rPr>
              <a:t>costes</a:t>
            </a:r>
            <a:r>
              <a:rPr lang="en-US" dirty="0">
                <a:solidFill>
                  <a:schemeClr val="tx1"/>
                </a:solidFill>
              </a:rPr>
              <a:t> de </a:t>
            </a:r>
            <a:r>
              <a:rPr lang="en-US" dirty="0" err="1">
                <a:solidFill>
                  <a:schemeClr val="tx1"/>
                </a:solidFill>
              </a:rPr>
              <a:t>mantenimiento</a:t>
            </a:r>
            <a:endParaRPr lang="en-US" dirty="0">
              <a:solidFill>
                <a:schemeClr val="tx1"/>
              </a:solidFill>
            </a:endParaRPr>
          </a:p>
          <a:p>
            <a:pPr lvl="1">
              <a:spcBef>
                <a:spcPts val="1000"/>
              </a:spcBef>
            </a:pPr>
            <a:r>
              <a:rPr lang="en-US" dirty="0" err="1"/>
              <a:t>Menos</a:t>
            </a:r>
            <a:r>
              <a:rPr lang="en-US" dirty="0"/>
              <a:t> </a:t>
            </a:r>
            <a:r>
              <a:rPr lang="en-US" dirty="0" err="1"/>
              <a:t>dedicación</a:t>
            </a:r>
            <a:r>
              <a:rPr lang="en-US" dirty="0"/>
              <a:t> y </a:t>
            </a:r>
            <a:r>
              <a:rPr lang="en-US" dirty="0" err="1"/>
              <a:t>preocupación</a:t>
            </a:r>
            <a:r>
              <a:rPr lang="en-US" dirty="0"/>
              <a:t> </a:t>
            </a:r>
            <a:r>
              <a:rPr lang="en-US" dirty="0" err="1"/>
              <a:t>por</a:t>
            </a:r>
            <a:r>
              <a:rPr lang="en-US" dirty="0"/>
              <a:t> el DBA</a:t>
            </a:r>
            <a:endParaRPr lang="en-US" dirty="0">
              <a:solidFill>
                <a:schemeClr val="tx1"/>
              </a:solidFill>
            </a:endParaRPr>
          </a:p>
          <a:p>
            <a:pPr lvl="1">
              <a:spcBef>
                <a:spcPts val="1000"/>
              </a:spcBef>
            </a:pPr>
            <a:r>
              <a:rPr lang="en-US" b="1" dirty="0">
                <a:solidFill>
                  <a:schemeClr val="tx1"/>
                </a:solidFill>
              </a:rPr>
              <a:t>No </a:t>
            </a:r>
            <a:r>
              <a:rPr lang="en-US" b="1" dirty="0" err="1">
                <a:solidFill>
                  <a:schemeClr val="tx1"/>
                </a:solidFill>
              </a:rPr>
              <a:t>cubre</a:t>
            </a:r>
            <a:r>
              <a:rPr lang="en-US" b="1" dirty="0">
                <a:solidFill>
                  <a:schemeClr val="tx1"/>
                </a:solidFill>
              </a:rPr>
              <a:t> la parte </a:t>
            </a:r>
            <a:r>
              <a:rPr lang="en-US" b="1" dirty="0" err="1">
                <a:solidFill>
                  <a:schemeClr val="tx1"/>
                </a:solidFill>
              </a:rPr>
              <a:t>relativa</a:t>
            </a:r>
            <a:r>
              <a:rPr lang="en-US" b="1" dirty="0">
                <a:solidFill>
                  <a:schemeClr val="tx1"/>
                </a:solidFill>
              </a:rPr>
              <a:t> a </a:t>
            </a:r>
            <a:r>
              <a:rPr lang="en-US" b="1" dirty="0" err="1">
                <a:solidFill>
                  <a:schemeClr val="tx1"/>
                </a:solidFill>
              </a:rPr>
              <a:t>diseño</a:t>
            </a:r>
            <a:r>
              <a:rPr lang="en-US" b="1" dirty="0">
                <a:solidFill>
                  <a:schemeClr val="tx1"/>
                </a:solidFill>
              </a:rPr>
              <a:t> y </a:t>
            </a:r>
            <a:r>
              <a:rPr lang="en-US" b="1" dirty="0" err="1">
                <a:solidFill>
                  <a:schemeClr val="tx1"/>
                </a:solidFill>
              </a:rPr>
              <a:t>optimización</a:t>
            </a:r>
            <a:r>
              <a:rPr lang="en-US" b="1" dirty="0">
                <a:solidFill>
                  <a:schemeClr val="tx1"/>
                </a:solidFill>
              </a:rPr>
              <a:t>!</a:t>
            </a:r>
          </a:p>
          <a:p>
            <a:pPr marL="457161" lvl="1" indent="0">
              <a:buNone/>
            </a:pPr>
            <a:endParaRPr lang="en-US" dirty="0">
              <a:solidFill>
                <a:schemeClr val="tx1"/>
              </a:solidFill>
            </a:endParaRPr>
          </a:p>
          <a:p>
            <a:pPr marL="342900" lvl="1" indent="-342900">
              <a:lnSpc>
                <a:spcPct val="100000"/>
              </a:lnSpc>
              <a:spcBef>
                <a:spcPts val="600"/>
              </a:spcBef>
              <a:spcAft>
                <a:spcPts val="600"/>
              </a:spcAft>
            </a:pPr>
            <a:r>
              <a:rPr lang="en-US" sz="2400" b="1" dirty="0">
                <a:solidFill>
                  <a:schemeClr val="tx1"/>
                </a:solidFill>
              </a:rPr>
              <a:t>DMVs</a:t>
            </a:r>
          </a:p>
          <a:p>
            <a:pPr lvl="1"/>
            <a:r>
              <a:rPr lang="en-US" dirty="0" err="1">
                <a:solidFill>
                  <a:schemeClr val="tx1"/>
                </a:solidFill>
              </a:rPr>
              <a:t>Muy</a:t>
            </a:r>
            <a:r>
              <a:rPr lang="en-US" dirty="0">
                <a:solidFill>
                  <a:schemeClr val="tx1"/>
                </a:solidFill>
              </a:rPr>
              <a:t> </a:t>
            </a:r>
            <a:r>
              <a:rPr lang="en-US" dirty="0" err="1">
                <a:solidFill>
                  <a:schemeClr val="tx1"/>
                </a:solidFill>
              </a:rPr>
              <a:t>parecido</a:t>
            </a:r>
            <a:r>
              <a:rPr lang="en-US" dirty="0">
                <a:solidFill>
                  <a:schemeClr val="tx1"/>
                </a:solidFill>
              </a:rPr>
              <a:t> al </a:t>
            </a:r>
            <a:r>
              <a:rPr lang="en-US" dirty="0" err="1">
                <a:solidFill>
                  <a:schemeClr val="tx1"/>
                </a:solidFill>
              </a:rPr>
              <a:t>mundo</a:t>
            </a:r>
            <a:r>
              <a:rPr lang="en-US" dirty="0">
                <a:solidFill>
                  <a:schemeClr val="tx1"/>
                </a:solidFill>
              </a:rPr>
              <a:t> on premise</a:t>
            </a:r>
          </a:p>
          <a:p>
            <a:pPr lvl="1"/>
            <a:r>
              <a:rPr lang="en-US" dirty="0" err="1"/>
              <a:t>Reutiliza</a:t>
            </a:r>
            <a:r>
              <a:rPr lang="en-US" dirty="0"/>
              <a:t>/</a:t>
            </a:r>
            <a:r>
              <a:rPr lang="en-US" dirty="0" err="1"/>
              <a:t>adapta</a:t>
            </a:r>
            <a:r>
              <a:rPr lang="en-US" dirty="0"/>
              <a:t> </a:t>
            </a:r>
            <a:r>
              <a:rPr lang="en-US" dirty="0" err="1"/>
              <a:t>tus</a:t>
            </a:r>
            <a:r>
              <a:rPr lang="en-US" dirty="0"/>
              <a:t> scripts de on premise</a:t>
            </a:r>
            <a:endParaRPr lang="en-US" dirty="0">
              <a:solidFill>
                <a:schemeClr val="tx1"/>
              </a:solidFill>
            </a:endParaRPr>
          </a:p>
          <a:p>
            <a:pPr marL="457161" lvl="1" indent="0">
              <a:buNone/>
            </a:pPr>
            <a:endParaRPr lang="en-US" dirty="0">
              <a:solidFill>
                <a:schemeClr val="tx1"/>
              </a:solidFill>
            </a:endParaRPr>
          </a:p>
          <a:p>
            <a:r>
              <a:rPr lang="en-US" b="1" dirty="0">
                <a:solidFill>
                  <a:schemeClr val="tx1"/>
                </a:solidFill>
              </a:rPr>
              <a:t>Extended events</a:t>
            </a:r>
          </a:p>
          <a:p>
            <a:pPr lvl="1">
              <a:spcBef>
                <a:spcPts val="1000"/>
              </a:spcBef>
            </a:pPr>
            <a:r>
              <a:rPr lang="en-US" dirty="0" err="1">
                <a:solidFill>
                  <a:schemeClr val="tx1"/>
                </a:solidFill>
              </a:rPr>
              <a:t>Monitoriza</a:t>
            </a:r>
            <a:r>
              <a:rPr lang="en-US" dirty="0">
                <a:solidFill>
                  <a:schemeClr val="tx1"/>
                </a:solidFill>
              </a:rPr>
              <a:t> a </a:t>
            </a:r>
            <a:r>
              <a:rPr lang="en-US" dirty="0" err="1">
                <a:solidFill>
                  <a:schemeClr val="tx1"/>
                </a:solidFill>
              </a:rPr>
              <a:t>bajo</a:t>
            </a:r>
            <a:r>
              <a:rPr lang="en-US" dirty="0">
                <a:solidFill>
                  <a:schemeClr val="tx1"/>
                </a:solidFill>
              </a:rPr>
              <a:t> </a:t>
            </a:r>
            <a:r>
              <a:rPr lang="en-US" dirty="0" err="1">
                <a:solidFill>
                  <a:schemeClr val="tx1"/>
                </a:solidFill>
              </a:rPr>
              <a:t>nivel</a:t>
            </a:r>
            <a:endParaRPr lang="en-US" dirty="0"/>
          </a:p>
          <a:p>
            <a:pPr lvl="1"/>
            <a:endParaRPr lang="en-US" dirty="0"/>
          </a:p>
          <a:p>
            <a:endParaRPr lang="en-US" dirty="0"/>
          </a:p>
          <a:p>
            <a:pPr marL="560192" lvl="2"/>
            <a:endParaRPr lang="en-US" dirty="0"/>
          </a:p>
          <a:p>
            <a:endParaRPr lang="en-US" dirty="0"/>
          </a:p>
        </p:txBody>
      </p:sp>
      <p:sp>
        <p:nvSpPr>
          <p:cNvPr id="17" name="Title 16"/>
          <p:cNvSpPr>
            <a:spLocks noGrp="1"/>
          </p:cNvSpPr>
          <p:nvPr>
            <p:ph type="title"/>
          </p:nvPr>
        </p:nvSpPr>
        <p:spPr/>
        <p:txBody>
          <a:bodyPr>
            <a:normAutofit/>
          </a:bodyPr>
          <a:lstStyle/>
          <a:p>
            <a:r>
              <a:rPr lang="es-ES" dirty="0"/>
              <a:t>Conclusiones</a:t>
            </a:r>
            <a:endParaRPr lang="en-US" dirty="0"/>
          </a:p>
        </p:txBody>
      </p:sp>
      <p:sp>
        <p:nvSpPr>
          <p:cNvPr id="4" name="Text Placeholder 5"/>
          <p:cNvSpPr txBox="1">
            <a:spLocks/>
          </p:cNvSpPr>
          <p:nvPr/>
        </p:nvSpPr>
        <p:spPr bwMode="auto">
          <a:xfrm>
            <a:off x="6708073" y="2200371"/>
            <a:ext cx="5348943" cy="209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normAutofit fontScale="85000" lnSpcReduction="10000"/>
          </a:bodyPr>
          <a:lstStyle>
            <a:lvl1pPr marL="0" indent="0" algn="l" rtl="0" eaLnBrk="1" fontAlgn="base" hangingPunct="1">
              <a:lnSpc>
                <a:spcPct val="100000"/>
              </a:lnSpc>
              <a:spcBef>
                <a:spcPts val="600"/>
              </a:spcBef>
              <a:spcAft>
                <a:spcPts val="600"/>
              </a:spcAft>
              <a:buFont typeface="+mj-lt"/>
              <a:buNone/>
              <a:defRPr sz="2400" baseline="0">
                <a:solidFill>
                  <a:schemeClr val="bg1"/>
                </a:solidFill>
                <a:latin typeface="+mn-lt"/>
                <a:ea typeface="Segoe Pro Light"/>
                <a:cs typeface="Segoe Pro Light"/>
              </a:defRPr>
            </a:lvl1pPr>
            <a:lvl2pPr marL="914400" indent="-457200" algn="l" rtl="0" eaLnBrk="1" fontAlgn="base" hangingPunct="1">
              <a:lnSpc>
                <a:spcPct val="120000"/>
              </a:lnSpc>
              <a:spcBef>
                <a:spcPct val="20000"/>
              </a:spcBef>
              <a:spcAft>
                <a:spcPct val="0"/>
              </a:spcAft>
              <a:buFont typeface="+mj-lt"/>
              <a:buAutoNum type="alphaLcParenR"/>
              <a:defRPr sz="2000">
                <a:solidFill>
                  <a:schemeClr val="bg1"/>
                </a:solidFill>
                <a:latin typeface="+mn-lt"/>
                <a:ea typeface="Segoe Pro Light"/>
                <a:cs typeface="Segoe Pro Light"/>
              </a:defRPr>
            </a:lvl2pPr>
            <a:lvl3pPr marL="857250" indent="0" algn="l" rtl="0" eaLnBrk="1" fontAlgn="base" hangingPunct="1">
              <a:lnSpc>
                <a:spcPct val="120000"/>
              </a:lnSpc>
              <a:spcBef>
                <a:spcPct val="20000"/>
              </a:spcBef>
              <a:spcAft>
                <a:spcPct val="0"/>
              </a:spcAft>
              <a:buFont typeface="Arial" panose="020B0604020202020204" pitchFamily="34" charset="0"/>
              <a:buNone/>
              <a:defRPr sz="20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2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4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6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800"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a:lstStyle>
          <a:p>
            <a:pPr marL="228600" lvl="1" indent="-228600">
              <a:lnSpc>
                <a:spcPct val="90000"/>
              </a:lnSpc>
              <a:spcBef>
                <a:spcPts val="1000"/>
              </a:spcBef>
              <a:spcAft>
                <a:spcPts val="600"/>
              </a:spcAft>
              <a:buClr>
                <a:srgbClr val="00B0F0"/>
              </a:buClr>
              <a:buSzPct val="90000"/>
              <a:buFont typeface="Segoe UI Light" panose="020B0502040204020203" pitchFamily="34" charset="0"/>
              <a:buChar char="■"/>
            </a:pPr>
            <a:r>
              <a:rPr lang="en-US" sz="2800" b="1" dirty="0">
                <a:solidFill>
                  <a:schemeClr val="tx1"/>
                </a:solidFill>
                <a:latin typeface="Segoe UI Light" panose="020B0502040204020203" pitchFamily="34" charset="0"/>
                <a:ea typeface="+mn-ea"/>
                <a:cs typeface="Segoe UI Light" panose="020B0502040204020203" pitchFamily="34" charset="0"/>
              </a:rPr>
              <a:t>Query Store</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err="1">
                <a:solidFill>
                  <a:schemeClr val="tx1"/>
                </a:solidFill>
                <a:latin typeface="Segoe UI Light" panose="020B0502040204020203" pitchFamily="34" charset="0"/>
                <a:ea typeface="+mn-ea"/>
                <a:cs typeface="Segoe UI Light" panose="020B0502040204020203" pitchFamily="34" charset="0"/>
              </a:rPr>
              <a:t>Herramienta</a:t>
            </a:r>
            <a:r>
              <a:rPr lang="en-US" sz="2600" dirty="0">
                <a:solidFill>
                  <a:schemeClr val="tx1"/>
                </a:solidFill>
                <a:latin typeface="Segoe UI Light" panose="020B0502040204020203" pitchFamily="34" charset="0"/>
                <a:ea typeface="+mn-ea"/>
                <a:cs typeface="Segoe UI Light" panose="020B0502040204020203" pitchFamily="34" charset="0"/>
              </a:rPr>
              <a:t> de </a:t>
            </a:r>
            <a:r>
              <a:rPr lang="en-US" sz="2600" dirty="0" err="1">
                <a:solidFill>
                  <a:schemeClr val="tx1"/>
                </a:solidFill>
                <a:latin typeface="Segoe UI Light" panose="020B0502040204020203" pitchFamily="34" charset="0"/>
                <a:ea typeface="+mn-ea"/>
                <a:cs typeface="Segoe UI Light" panose="020B0502040204020203" pitchFamily="34" charset="0"/>
              </a:rPr>
              <a:t>ayuda</a:t>
            </a:r>
            <a:endParaRPr lang="en-US" sz="2600" dirty="0">
              <a:solidFill>
                <a:schemeClr val="tx1"/>
              </a:solidFill>
              <a:latin typeface="Segoe UI Light" panose="020B0502040204020203" pitchFamily="34" charset="0"/>
              <a:ea typeface="+mn-ea"/>
              <a:cs typeface="Segoe UI Light" panose="020B0502040204020203" pitchFamily="34" charset="0"/>
            </a:endParaRP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a:solidFill>
                  <a:schemeClr val="tx1"/>
                </a:solidFill>
                <a:latin typeface="Segoe UI Light" panose="020B0502040204020203" pitchFamily="34" charset="0"/>
                <a:ea typeface="+mn-ea"/>
                <a:cs typeface="Segoe UI Light" panose="020B0502040204020203" pitchFamily="34" charset="0"/>
              </a:rPr>
              <a:t>No </a:t>
            </a:r>
            <a:r>
              <a:rPr lang="en-US" sz="2600" dirty="0" err="1">
                <a:solidFill>
                  <a:schemeClr val="tx1"/>
                </a:solidFill>
                <a:latin typeface="Segoe UI Light" panose="020B0502040204020203" pitchFamily="34" charset="0"/>
                <a:ea typeface="+mn-ea"/>
                <a:cs typeface="Segoe UI Light" panose="020B0502040204020203" pitchFamily="34" charset="0"/>
              </a:rPr>
              <a:t>es</a:t>
            </a:r>
            <a:r>
              <a:rPr lang="en-US" sz="2600" dirty="0">
                <a:solidFill>
                  <a:schemeClr val="tx1"/>
                </a:solidFill>
                <a:latin typeface="Segoe UI Light" panose="020B0502040204020203" pitchFamily="34" charset="0"/>
                <a:ea typeface="+mn-ea"/>
                <a:cs typeface="Segoe UI Light" panose="020B0502040204020203" pitchFamily="34" charset="0"/>
              </a:rPr>
              <a:t> Skynet, no </a:t>
            </a:r>
            <a:r>
              <a:rPr lang="en-US" sz="2600" dirty="0" err="1">
                <a:solidFill>
                  <a:schemeClr val="tx1"/>
                </a:solidFill>
                <a:latin typeface="Segoe UI Light" panose="020B0502040204020203" pitchFamily="34" charset="0"/>
                <a:ea typeface="+mn-ea"/>
                <a:cs typeface="Segoe UI Light" panose="020B0502040204020203" pitchFamily="34" charset="0"/>
              </a:rPr>
              <a:t>piensa</a:t>
            </a:r>
            <a:r>
              <a:rPr lang="en-US" sz="2600" dirty="0">
                <a:solidFill>
                  <a:schemeClr val="tx1"/>
                </a:solidFill>
                <a:latin typeface="Segoe UI Light" panose="020B0502040204020203" pitchFamily="34" charset="0"/>
                <a:ea typeface="+mn-ea"/>
                <a:cs typeface="Segoe UI Light" panose="020B0502040204020203" pitchFamily="34" charset="0"/>
              </a:rPr>
              <a:t> </a:t>
            </a:r>
            <a:r>
              <a:rPr lang="en-US" sz="2600" dirty="0" err="1">
                <a:solidFill>
                  <a:schemeClr val="tx1"/>
                </a:solidFill>
                <a:latin typeface="Segoe UI Light" panose="020B0502040204020203" pitchFamily="34" charset="0"/>
                <a:ea typeface="+mn-ea"/>
                <a:cs typeface="Segoe UI Light" panose="020B0502040204020203" pitchFamily="34" charset="0"/>
              </a:rPr>
              <a:t>por</a:t>
            </a:r>
            <a:r>
              <a:rPr lang="en-US" sz="2600" dirty="0">
                <a:solidFill>
                  <a:schemeClr val="tx1"/>
                </a:solidFill>
                <a:latin typeface="Segoe UI Light" panose="020B0502040204020203" pitchFamily="34" charset="0"/>
                <a:ea typeface="+mn-ea"/>
                <a:cs typeface="Segoe UI Light" panose="020B0502040204020203" pitchFamily="34" charset="0"/>
              </a:rPr>
              <a:t> </a:t>
            </a:r>
            <a:r>
              <a:rPr lang="en-US" sz="2600" dirty="0" err="1">
                <a:solidFill>
                  <a:schemeClr val="tx1"/>
                </a:solidFill>
                <a:latin typeface="Segoe UI Light" panose="020B0502040204020203" pitchFamily="34" charset="0"/>
                <a:ea typeface="+mn-ea"/>
                <a:cs typeface="Segoe UI Light" panose="020B0502040204020203" pitchFamily="34" charset="0"/>
              </a:rPr>
              <a:t>nosotros</a:t>
            </a:r>
            <a:r>
              <a:rPr lang="en-US" sz="2600" dirty="0">
                <a:solidFill>
                  <a:schemeClr val="tx1"/>
                </a:solidFill>
                <a:latin typeface="Segoe UI Light" panose="020B0502040204020203" pitchFamily="34" charset="0"/>
                <a:ea typeface="+mn-ea"/>
                <a:cs typeface="Segoe UI Light" panose="020B0502040204020203" pitchFamily="34" charset="0"/>
              </a:rPr>
              <a:t>!</a:t>
            </a:r>
          </a:p>
          <a:p>
            <a:pPr marL="685800" lvl="1" indent="-228600">
              <a:lnSpc>
                <a:spcPct val="90000"/>
              </a:lnSpc>
              <a:spcBef>
                <a:spcPts val="1000"/>
              </a:spcBef>
              <a:buClr>
                <a:srgbClr val="00B0F0"/>
              </a:buClr>
              <a:buSzPct val="90000"/>
              <a:buFont typeface="Segoe UI Light" panose="020B0502040204020203" pitchFamily="34" charset="0"/>
              <a:buChar char="■"/>
            </a:pPr>
            <a:r>
              <a:rPr lang="en-US" sz="2600" dirty="0" err="1">
                <a:solidFill>
                  <a:schemeClr val="tx1"/>
                </a:solidFill>
                <a:latin typeface="Segoe UI Light" panose="020B0502040204020203" pitchFamily="34" charset="0"/>
                <a:ea typeface="+mn-ea"/>
                <a:cs typeface="Segoe UI Light" panose="020B0502040204020203" pitchFamily="34" charset="0"/>
              </a:rPr>
              <a:t>Forzar</a:t>
            </a:r>
            <a:r>
              <a:rPr lang="en-US" sz="2600" dirty="0">
                <a:solidFill>
                  <a:schemeClr val="tx1"/>
                </a:solidFill>
                <a:latin typeface="Segoe UI Light" panose="020B0502040204020203" pitchFamily="34" charset="0"/>
                <a:ea typeface="+mn-ea"/>
                <a:cs typeface="Segoe UI Light" panose="020B0502040204020203" pitchFamily="34" charset="0"/>
              </a:rPr>
              <a:t> planes </a:t>
            </a:r>
          </a:p>
          <a:p>
            <a:pPr marL="1143000" lvl="3" indent="-228600">
              <a:lnSpc>
                <a:spcPct val="90000"/>
              </a:lnSpc>
              <a:spcBef>
                <a:spcPts val="1000"/>
              </a:spcBef>
              <a:buClr>
                <a:srgbClr val="00B0F0"/>
              </a:buClr>
              <a:buSzPct val="90000"/>
              <a:buFont typeface="Segoe UI Light" panose="020B0502040204020203" pitchFamily="34" charset="0"/>
              <a:buChar char="■"/>
            </a:pPr>
            <a:r>
              <a:rPr lang="en-US" sz="2000" dirty="0" err="1">
                <a:solidFill>
                  <a:schemeClr val="tx1"/>
                </a:solidFill>
                <a:latin typeface="Segoe UI Light" panose="020B0502040204020203" pitchFamily="34" charset="0"/>
                <a:ea typeface="+mn-ea"/>
                <a:cs typeface="Segoe UI Light" panose="020B0502040204020203" pitchFamily="34" charset="0"/>
              </a:rPr>
              <a:t>solamente</a:t>
            </a:r>
            <a:r>
              <a:rPr lang="en-US" sz="2000" dirty="0">
                <a:solidFill>
                  <a:schemeClr val="tx1"/>
                </a:solidFill>
                <a:latin typeface="Segoe UI Light" panose="020B0502040204020203" pitchFamily="34" charset="0"/>
                <a:ea typeface="+mn-ea"/>
                <a:cs typeface="Segoe UI Light" panose="020B0502040204020203" pitchFamily="34" charset="0"/>
              </a:rPr>
              <a:t> </a:t>
            </a:r>
            <a:r>
              <a:rPr lang="en-US" sz="2000" dirty="0" err="1">
                <a:solidFill>
                  <a:schemeClr val="tx1"/>
                </a:solidFill>
                <a:latin typeface="Segoe UI Light" panose="020B0502040204020203" pitchFamily="34" charset="0"/>
                <a:ea typeface="+mn-ea"/>
                <a:cs typeface="Segoe UI Light" panose="020B0502040204020203" pitchFamily="34" charset="0"/>
              </a:rPr>
              <a:t>como</a:t>
            </a:r>
            <a:r>
              <a:rPr lang="en-US" sz="2000" dirty="0">
                <a:solidFill>
                  <a:schemeClr val="tx1"/>
                </a:solidFill>
                <a:latin typeface="Segoe UI Light" panose="020B0502040204020203" pitchFamily="34" charset="0"/>
                <a:ea typeface="+mn-ea"/>
                <a:cs typeface="Segoe UI Light" panose="020B0502040204020203" pitchFamily="34" charset="0"/>
              </a:rPr>
              <a:t> Workaround</a:t>
            </a:r>
          </a:p>
          <a:p>
            <a:pPr marL="685800" lvl="1" indent="-228600">
              <a:lnSpc>
                <a:spcPct val="90000"/>
              </a:lnSpc>
              <a:spcBef>
                <a:spcPts val="1000"/>
              </a:spcBef>
              <a:buClr>
                <a:srgbClr val="00B0F0"/>
              </a:buClr>
              <a:buSzPct val="90000"/>
              <a:buFont typeface="Segoe UI Light" panose="020B0502040204020203" pitchFamily="34" charset="0"/>
              <a:buChar char="■"/>
            </a:pPr>
            <a:endParaRPr lang="en-US" sz="2600" dirty="0">
              <a:solidFill>
                <a:schemeClr val="tx1"/>
              </a:solidFill>
              <a:latin typeface="Segoe UI Light" panose="020B0502040204020203" pitchFamily="34" charset="0"/>
              <a:ea typeface="+mn-ea"/>
              <a:cs typeface="Segoe UI Light" panose="020B0502040204020203" pitchFamily="34" charset="0"/>
            </a:endParaRPr>
          </a:p>
          <a:p>
            <a:pPr marL="840449" lvl="2" defTabSz="914320"/>
            <a:endParaRPr lang="en-US" b="1" kern="0" dirty="0">
              <a:solidFill>
                <a:srgbClr val="505050"/>
              </a:solidFill>
              <a:latin typeface="Segoe UI"/>
            </a:endParaRPr>
          </a:p>
          <a:p>
            <a:pPr marL="896480" lvl="1" indent="-448239"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a:p>
            <a:pPr marL="560192" lvl="2" defTabSz="914320"/>
            <a:endParaRPr lang="en-US" kern="0" dirty="0">
              <a:solidFill>
                <a:srgbClr val="FFFFFF"/>
              </a:solidFill>
              <a:latin typeface="Segoe UI"/>
            </a:endParaRPr>
          </a:p>
          <a:p>
            <a:pPr defTabSz="914320">
              <a:spcBef>
                <a:spcPts val="588"/>
              </a:spcBef>
              <a:spcAft>
                <a:spcPts val="588"/>
              </a:spcAft>
            </a:pPr>
            <a:endParaRPr lang="en-US" kern="0" dirty="0">
              <a:solidFill>
                <a:srgbClr val="FFFFFF"/>
              </a:solidFill>
              <a:latin typeface="Segoe UI"/>
            </a:endParaRPr>
          </a:p>
        </p:txBody>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rcRect l="3520" r="3520"/>
          <a:stretch>
            <a:fillRect/>
          </a:stretch>
        </p:blipFill>
        <p:spPr>
          <a:xfrm>
            <a:off x="10730042" y="5722811"/>
            <a:ext cx="1247516" cy="908304"/>
          </a:xfrm>
          <a:prstGeom prst="rect">
            <a:avLst/>
          </a:prstGeom>
        </p:spPr>
      </p:pic>
    </p:spTree>
    <p:extLst>
      <p:ext uri="{BB962C8B-B14F-4D97-AF65-F5344CB8AC3E}">
        <p14:creationId xmlns:p14="http://schemas.microsoft.com/office/powerpoint/2010/main" val="136694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11"/>
          </p:nvPr>
        </p:nvSpPr>
        <p:spPr/>
        <p:txBody>
          <a:bodyPr/>
          <a:lstStyle/>
          <a:p>
            <a:r>
              <a:rPr lang="es-ES" dirty="0"/>
              <a:t>Preguntas?</a:t>
            </a:r>
          </a:p>
        </p:txBody>
      </p:sp>
      <p:sp>
        <p:nvSpPr>
          <p:cNvPr id="12" name="Subtitle 21"/>
          <p:cNvSpPr>
            <a:spLocks noGrp="1"/>
          </p:cNvSpPr>
          <p:nvPr>
            <p:ph type="subTitle" idx="1"/>
          </p:nvPr>
        </p:nvSpPr>
        <p:spPr>
          <a:xfrm>
            <a:off x="676701" y="1488229"/>
            <a:ext cx="7049316" cy="627864"/>
          </a:xfrm>
        </p:spPr>
        <p:txBody>
          <a:bodyPr/>
          <a:lstStyle/>
          <a:p>
            <a:r>
              <a:rPr lang="es-ES" dirty="0"/>
              <a:t>Enrique Puig Nouselles</a:t>
            </a:r>
          </a:p>
        </p:txBody>
      </p:sp>
      <p:sp>
        <p:nvSpPr>
          <p:cNvPr id="13" name="Text Placeholder 1"/>
          <p:cNvSpPr>
            <a:spLocks noGrp="1"/>
          </p:cNvSpPr>
          <p:nvPr>
            <p:ph type="body" sz="quarter" idx="13"/>
          </p:nvPr>
        </p:nvSpPr>
        <p:spPr>
          <a:xfrm>
            <a:off x="676701" y="2190378"/>
            <a:ext cx="7049316" cy="627864"/>
          </a:xfrm>
        </p:spPr>
        <p:txBody>
          <a:bodyPr/>
          <a:lstStyle/>
          <a:p>
            <a:pPr marL="0" indent="0">
              <a:buNone/>
            </a:pPr>
            <a:r>
              <a:rPr lang="es-ES" dirty="0"/>
              <a:t>Email: </a:t>
            </a:r>
            <a:r>
              <a:rPr lang="es-ES" dirty="0">
                <a:hlinkClick r:id="rId2"/>
              </a:rPr>
              <a:t>enpuigno@microsoft.com</a:t>
            </a:r>
            <a:r>
              <a:rPr lang="es-ES" dirty="0"/>
              <a:t> </a:t>
            </a:r>
          </a:p>
        </p:txBody>
      </p:sp>
      <p:sp>
        <p:nvSpPr>
          <p:cNvPr id="14" name="Subtitle 21"/>
          <p:cNvSpPr txBox="1">
            <a:spLocks/>
          </p:cNvSpPr>
          <p:nvPr/>
        </p:nvSpPr>
        <p:spPr>
          <a:xfrm>
            <a:off x="676701" y="4043570"/>
            <a:ext cx="7049316" cy="627864"/>
          </a:xfrm>
          <a:prstGeom prst="rect">
            <a:avLst/>
          </a:prstGeom>
        </p:spPr>
        <p:txBody>
          <a:bodyPr vert="horz" wrap="square" lIns="182880" tIns="182880" rIns="0" bIns="0" rtlCol="0" anchor="t" anchorCtr="0">
            <a:spAutoFit/>
          </a:bodyPr>
          <a:lstStyle>
            <a:lvl1pPr marL="574675" indent="-571500" algn="l" defTabSz="914400" rtl="0" eaLnBrk="1" latinLnBrk="0" hangingPunct="1">
              <a:lnSpc>
                <a:spcPct val="90000"/>
              </a:lnSpc>
              <a:spcBef>
                <a:spcPts val="1000"/>
              </a:spcBef>
              <a:buFont typeface="Arial" panose="020B0604020202020204" pitchFamily="34" charset="0"/>
              <a:buNone/>
              <a:defRPr lang="en-US" sz="3200" b="1" kern="1200" spc="-100" baseline="0" dirty="0" smtClean="0">
                <a:solidFill>
                  <a:schemeClr val="tx1">
                    <a:alpha val="99000"/>
                  </a:schemeClr>
                </a:solidFill>
                <a:latin typeface="Segoe UI Light" pitchFamily="34" charset="0"/>
                <a:ea typeface="+mn-ea"/>
                <a:cs typeface="+mn-cs"/>
              </a:defRPr>
            </a:lvl1pPr>
            <a:lvl2pPr marL="346075" indent="-342900" algn="l" defTabSz="914400" rtl="0" eaLnBrk="1" latinLnBrk="0" hangingPunct="1">
              <a:lnSpc>
                <a:spcPct val="90000"/>
              </a:lnSpc>
              <a:spcBef>
                <a:spcPts val="500"/>
              </a:spcBef>
              <a:buFont typeface="Arial" panose="020B0604020202020204" pitchFamily="34" charset="0"/>
              <a:buNone/>
              <a:defRPr lang="en-US" sz="2400" kern="1200" spc="-50" baseline="0" dirty="0" smtClean="0">
                <a:solidFill>
                  <a:schemeClr val="tx1">
                    <a:alpha val="99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Jose Manuel Jurado Diaz</a:t>
            </a:r>
          </a:p>
        </p:txBody>
      </p:sp>
      <p:sp>
        <p:nvSpPr>
          <p:cNvPr id="15" name="Text Placeholder 1"/>
          <p:cNvSpPr txBox="1">
            <a:spLocks/>
          </p:cNvSpPr>
          <p:nvPr/>
        </p:nvSpPr>
        <p:spPr>
          <a:xfrm>
            <a:off x="676701" y="4603562"/>
            <a:ext cx="6622742" cy="627864"/>
          </a:xfrm>
          <a:prstGeom prst="rect">
            <a:avLst/>
          </a:prstGeom>
        </p:spPr>
        <p:txBody>
          <a:bodyPr vert="horz" wrap="square" lIns="182880" tIns="18288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3200" b="0" kern="1200" spc="-100" baseline="0" dirty="0">
                <a:solidFill>
                  <a:schemeClr val="tx1">
                    <a:alpha val="99000"/>
                  </a:schemeClr>
                </a:solidFill>
                <a:latin typeface="Segoe UI Light"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Email: </a:t>
            </a:r>
            <a:r>
              <a:rPr lang="es-ES" dirty="0">
                <a:hlinkClick r:id="rId3"/>
              </a:rPr>
              <a:t>jmjurado@microsoft.com</a:t>
            </a:r>
            <a:r>
              <a:rPr lang="es-ES" dirty="0"/>
              <a:t> </a:t>
            </a:r>
          </a:p>
        </p:txBody>
      </p:sp>
      <p:pic>
        <p:nvPicPr>
          <p:cNvPr id="17" name="Picture Placeholder 2"/>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a:stretch>
            <a:fillRect/>
          </a:stretch>
        </p:blipFill>
        <p:spPr>
          <a:xfrm>
            <a:off x="7933634" y="1227210"/>
            <a:ext cx="2742850" cy="2743200"/>
          </a:xfrm>
          <a:prstGeom prst="ellipse">
            <a:avLst/>
          </a:prstGeom>
        </p:spPr>
      </p:pic>
      <p:pic>
        <p:nvPicPr>
          <p:cNvPr id="9" name="Picture Placeholder 9"/>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tretch>
            <a:fillRect/>
          </a:stretch>
        </p:blipFill>
        <p:spPr>
          <a:xfrm>
            <a:off x="8105313" y="4043570"/>
            <a:ext cx="2370337" cy="2743200"/>
          </a:xfrm>
          <a:prstGeom prst="ellipse">
            <a:avLst/>
          </a:prstGeom>
        </p:spPr>
      </p:pic>
    </p:spTree>
    <p:extLst>
      <p:ext uri="{BB962C8B-B14F-4D97-AF65-F5344CB8AC3E}">
        <p14:creationId xmlns:p14="http://schemas.microsoft.com/office/powerpoint/2010/main" val="263530104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16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21"/>
          <p:cNvSpPr>
            <a:spLocks noGrp="1"/>
          </p:cNvSpPr>
          <p:nvPr>
            <p:ph type="subTitle" idx="1"/>
          </p:nvPr>
        </p:nvSpPr>
        <p:spPr>
          <a:xfrm>
            <a:off x="676701" y="1663112"/>
            <a:ext cx="7049316" cy="1199303"/>
          </a:xfrm>
        </p:spPr>
        <p:txBody>
          <a:bodyPr/>
          <a:lstStyle/>
          <a:p>
            <a:r>
              <a:rPr lang="es-ES" dirty="0"/>
              <a:t>Enrique Puig Nouselles</a:t>
            </a:r>
          </a:p>
          <a:p>
            <a:endParaRPr lang="es-ES" dirty="0"/>
          </a:p>
        </p:txBody>
      </p:sp>
      <p:sp>
        <p:nvSpPr>
          <p:cNvPr id="25" name="Text Placeholder 24"/>
          <p:cNvSpPr>
            <a:spLocks noGrp="1"/>
          </p:cNvSpPr>
          <p:nvPr>
            <p:ph type="body" sz="quarter" idx="11"/>
          </p:nvPr>
        </p:nvSpPr>
        <p:spPr/>
        <p:txBody>
          <a:bodyPr/>
          <a:lstStyle/>
          <a:p>
            <a:pPr marL="0" indent="0">
              <a:buNone/>
            </a:pPr>
            <a:r>
              <a:rPr lang="es-ES" dirty="0"/>
              <a:t>Sobre nosotros…</a:t>
            </a:r>
          </a:p>
        </p:txBody>
      </p:sp>
      <p:sp>
        <p:nvSpPr>
          <p:cNvPr id="2" name="Text Placeholder 1"/>
          <p:cNvSpPr>
            <a:spLocks noGrp="1"/>
          </p:cNvSpPr>
          <p:nvPr>
            <p:ph type="body" sz="quarter" idx="13"/>
          </p:nvPr>
        </p:nvSpPr>
        <p:spPr>
          <a:xfrm>
            <a:off x="676701" y="2367876"/>
            <a:ext cx="7049316" cy="1199303"/>
          </a:xfrm>
        </p:spPr>
        <p:txBody>
          <a:bodyPr/>
          <a:lstStyle/>
          <a:p>
            <a:r>
              <a:rPr lang="es-ES" dirty="0"/>
              <a:t>SQL Server Premier Field Engineer</a:t>
            </a:r>
          </a:p>
          <a:p>
            <a:r>
              <a:rPr lang="es-ES" dirty="0"/>
              <a:t>Speaker SQL </a:t>
            </a:r>
            <a:r>
              <a:rPr lang="es-ES" dirty="0" err="1"/>
              <a:t>Saturday</a:t>
            </a:r>
            <a:endParaRPr lang="es-ES" dirty="0"/>
          </a:p>
        </p:txBody>
      </p:sp>
      <p:pic>
        <p:nvPicPr>
          <p:cNvPr id="11" name="Picture Placeholder 2"/>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7933634" y="1227210"/>
            <a:ext cx="2742850" cy="2743200"/>
          </a:xfrm>
          <a:prstGeom prst="ellipse">
            <a:avLst/>
          </a:prstGeom>
        </p:spPr>
      </p:pic>
      <p:pic>
        <p:nvPicPr>
          <p:cNvPr id="12" name="Picture Placeholder 9"/>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8105313" y="4043570"/>
            <a:ext cx="2370337" cy="2743200"/>
          </a:xfrm>
          <a:prstGeom prst="ellipse">
            <a:avLst/>
          </a:prstGeom>
        </p:spPr>
      </p:pic>
      <p:sp>
        <p:nvSpPr>
          <p:cNvPr id="14" name="Subtitle 21"/>
          <p:cNvSpPr txBox="1">
            <a:spLocks/>
          </p:cNvSpPr>
          <p:nvPr/>
        </p:nvSpPr>
        <p:spPr>
          <a:xfrm>
            <a:off x="676701" y="4043570"/>
            <a:ext cx="7049316" cy="627864"/>
          </a:xfrm>
          <a:prstGeom prst="rect">
            <a:avLst/>
          </a:prstGeom>
        </p:spPr>
        <p:txBody>
          <a:bodyPr vert="horz" wrap="square" lIns="182880" tIns="182880" rIns="0" bIns="0" rtlCol="0" anchor="t" anchorCtr="0">
            <a:spAutoFit/>
          </a:bodyPr>
          <a:lstStyle>
            <a:lvl1pPr marL="574675" indent="-571500" algn="l" defTabSz="914400" rtl="0" eaLnBrk="1" latinLnBrk="0" hangingPunct="1">
              <a:lnSpc>
                <a:spcPct val="90000"/>
              </a:lnSpc>
              <a:spcBef>
                <a:spcPts val="1000"/>
              </a:spcBef>
              <a:buFont typeface="Arial" panose="020B0604020202020204" pitchFamily="34" charset="0"/>
              <a:buNone/>
              <a:defRPr lang="en-US" sz="3200" b="1" kern="1200" spc="-100" baseline="0" dirty="0" smtClean="0">
                <a:solidFill>
                  <a:schemeClr val="tx1">
                    <a:alpha val="99000"/>
                  </a:schemeClr>
                </a:solidFill>
                <a:latin typeface="Segoe UI Light" pitchFamily="34" charset="0"/>
                <a:ea typeface="+mn-ea"/>
                <a:cs typeface="+mn-cs"/>
              </a:defRPr>
            </a:lvl1pPr>
            <a:lvl2pPr marL="346075" indent="-342900" algn="l" defTabSz="914400" rtl="0" eaLnBrk="1" latinLnBrk="0" hangingPunct="1">
              <a:lnSpc>
                <a:spcPct val="90000"/>
              </a:lnSpc>
              <a:spcBef>
                <a:spcPts val="500"/>
              </a:spcBef>
              <a:buFont typeface="Arial" panose="020B0604020202020204" pitchFamily="34" charset="0"/>
              <a:buNone/>
              <a:defRPr lang="en-US" sz="2400" kern="1200" spc="-50" baseline="0" dirty="0" smtClean="0">
                <a:solidFill>
                  <a:schemeClr val="tx1">
                    <a:alpha val="99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Jose Manuel Jurado Diaz</a:t>
            </a:r>
          </a:p>
        </p:txBody>
      </p:sp>
      <p:sp>
        <p:nvSpPr>
          <p:cNvPr id="15" name="Text Placeholder 1"/>
          <p:cNvSpPr txBox="1">
            <a:spLocks/>
          </p:cNvSpPr>
          <p:nvPr/>
        </p:nvSpPr>
        <p:spPr>
          <a:xfrm>
            <a:off x="676701" y="4748334"/>
            <a:ext cx="7049316" cy="1770741"/>
          </a:xfrm>
          <a:prstGeom prst="rect">
            <a:avLst/>
          </a:prstGeom>
        </p:spPr>
        <p:txBody>
          <a:bodyPr vert="horz" wrap="square" lIns="182880" tIns="18288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3200" b="0" kern="1200" spc="-100" baseline="0" dirty="0">
                <a:solidFill>
                  <a:schemeClr val="tx1">
                    <a:alpha val="99000"/>
                  </a:schemeClr>
                </a:solidFill>
                <a:latin typeface="Segoe UI Light"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Azure SQL DB Support Engineer </a:t>
            </a:r>
          </a:p>
          <a:p>
            <a:r>
              <a:rPr lang="es-ES" dirty="0"/>
              <a:t>Speaker SQL </a:t>
            </a:r>
            <a:r>
              <a:rPr lang="es-ES" dirty="0" err="1"/>
              <a:t>Saturday</a:t>
            </a:r>
            <a:r>
              <a:rPr lang="es-ES" dirty="0"/>
              <a:t> y </a:t>
            </a:r>
            <a:r>
              <a:rPr lang="es-ES" dirty="0" err="1"/>
              <a:t>TechReady</a:t>
            </a:r>
            <a:endParaRPr lang="es-ES" dirty="0"/>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3752687466"/>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dirty="0"/>
              <a:t>¿Que </a:t>
            </a:r>
            <a:r>
              <a:rPr lang="en-US" dirty="0" err="1"/>
              <a:t>es</a:t>
            </a:r>
            <a:r>
              <a:rPr lang="en-US" dirty="0"/>
              <a:t> SQL Azure?</a:t>
            </a:r>
          </a:p>
          <a:p>
            <a:r>
              <a:rPr lang="en-US" dirty="0"/>
              <a:t>¿Que </a:t>
            </a:r>
            <a:r>
              <a:rPr lang="en-US" dirty="0" err="1"/>
              <a:t>funciones</a:t>
            </a:r>
            <a:r>
              <a:rPr lang="en-US" dirty="0"/>
              <a:t> </a:t>
            </a:r>
            <a:r>
              <a:rPr lang="en-US" dirty="0" err="1"/>
              <a:t>debe</a:t>
            </a:r>
            <a:r>
              <a:rPr lang="en-US" dirty="0"/>
              <a:t> </a:t>
            </a:r>
            <a:r>
              <a:rPr lang="en-US" dirty="0" err="1"/>
              <a:t>cumplir</a:t>
            </a:r>
            <a:r>
              <a:rPr lang="en-US" dirty="0"/>
              <a:t> </a:t>
            </a:r>
            <a:r>
              <a:rPr lang="en-US" dirty="0" err="1"/>
              <a:t>ahora</a:t>
            </a:r>
            <a:r>
              <a:rPr lang="en-US" dirty="0"/>
              <a:t> un DBA – DBA DEV?</a:t>
            </a:r>
          </a:p>
          <a:p>
            <a:r>
              <a:rPr lang="en-US" dirty="0"/>
              <a:t>¿Que </a:t>
            </a:r>
            <a:r>
              <a:rPr lang="en-US" dirty="0" err="1"/>
              <a:t>opciones</a:t>
            </a:r>
            <a:r>
              <a:rPr lang="en-US" dirty="0"/>
              <a:t> me Brinda para </a:t>
            </a:r>
            <a:r>
              <a:rPr lang="en-US" dirty="0" err="1"/>
              <a:t>Monitorizar</a:t>
            </a:r>
            <a:r>
              <a:rPr lang="en-US" dirty="0"/>
              <a:t> </a:t>
            </a:r>
            <a:r>
              <a:rPr lang="en-US" dirty="0" err="1"/>
              <a:t>problemas</a:t>
            </a:r>
            <a:r>
              <a:rPr lang="en-US" dirty="0"/>
              <a:t> de </a:t>
            </a:r>
            <a:r>
              <a:rPr lang="en-US" dirty="0" err="1"/>
              <a:t>rendimiento</a:t>
            </a:r>
            <a:r>
              <a:rPr lang="en-US" dirty="0"/>
              <a:t>?</a:t>
            </a:r>
          </a:p>
          <a:p>
            <a:pPr marL="0" indent="0">
              <a:buNone/>
            </a:pPr>
            <a:endParaRPr lang="en-US" dirty="0"/>
          </a:p>
        </p:txBody>
      </p:sp>
      <p:sp>
        <p:nvSpPr>
          <p:cNvPr id="9" name="Title 8"/>
          <p:cNvSpPr>
            <a:spLocks noGrp="1"/>
          </p:cNvSpPr>
          <p:nvPr>
            <p:ph type="title"/>
          </p:nvPr>
        </p:nvSpPr>
        <p:spPr/>
        <p:txBody>
          <a:bodyPr/>
          <a:lstStyle/>
          <a:p>
            <a:r>
              <a:rPr lang="en-US" dirty="0" err="1"/>
              <a:t>Objetivos</a:t>
            </a:r>
            <a:endParaRPr lang="en-US" dirty="0"/>
          </a:p>
        </p:txBody>
      </p:sp>
    </p:spTree>
    <p:extLst>
      <p:ext uri="{BB962C8B-B14F-4D97-AF65-F5344CB8AC3E}">
        <p14:creationId xmlns:p14="http://schemas.microsoft.com/office/powerpoint/2010/main" val="28306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Autofit/>
          </a:bodyPr>
          <a:lstStyle/>
          <a:p>
            <a:pPr lvl="0"/>
            <a:r>
              <a:rPr lang="en-US" sz="1800" dirty="0" err="1"/>
              <a:t>Introducción</a:t>
            </a:r>
            <a:endParaRPr lang="en-US" sz="1800" dirty="0"/>
          </a:p>
          <a:p>
            <a:pPr lvl="1">
              <a:spcBef>
                <a:spcPts val="1000"/>
              </a:spcBef>
            </a:pPr>
            <a:r>
              <a:rPr lang="en-US" sz="1600" dirty="0"/>
              <a:t>¿</a:t>
            </a:r>
            <a:r>
              <a:rPr lang="en-US" sz="1600" dirty="0" err="1"/>
              <a:t>Qué</a:t>
            </a:r>
            <a:r>
              <a:rPr lang="en-US" sz="1600" dirty="0"/>
              <a:t> </a:t>
            </a:r>
            <a:r>
              <a:rPr lang="en-US" sz="1600" dirty="0" err="1"/>
              <a:t>es</a:t>
            </a:r>
            <a:r>
              <a:rPr lang="en-US" sz="1600" dirty="0"/>
              <a:t> Azure SQL Database Service?</a:t>
            </a:r>
          </a:p>
          <a:p>
            <a:pPr lvl="1">
              <a:spcBef>
                <a:spcPts val="1000"/>
              </a:spcBef>
            </a:pPr>
            <a:r>
              <a:rPr lang="en-US" sz="1600" dirty="0" err="1"/>
              <a:t>Principales</a:t>
            </a:r>
            <a:r>
              <a:rPr lang="en-US" sz="1600" dirty="0"/>
              <a:t> </a:t>
            </a:r>
            <a:r>
              <a:rPr lang="en-US" sz="1600" dirty="0" err="1"/>
              <a:t>pasos</a:t>
            </a:r>
            <a:r>
              <a:rPr lang="en-US" sz="1600" dirty="0"/>
              <a:t> de troubleshooting.</a:t>
            </a:r>
          </a:p>
          <a:p>
            <a:pPr lvl="1">
              <a:spcBef>
                <a:spcPts val="1000"/>
              </a:spcBef>
            </a:pPr>
            <a:r>
              <a:rPr lang="en-US" sz="1600" dirty="0" err="1"/>
              <a:t>Qué</a:t>
            </a:r>
            <a:r>
              <a:rPr lang="en-US" sz="1600" dirty="0"/>
              <a:t> </a:t>
            </a:r>
            <a:r>
              <a:rPr lang="en-US" sz="1600" dirty="0" err="1"/>
              <a:t>herramientas</a:t>
            </a:r>
            <a:r>
              <a:rPr lang="en-US" sz="1600" dirty="0"/>
              <a:t> </a:t>
            </a:r>
            <a:r>
              <a:rPr lang="en-US" sz="1600" dirty="0" err="1"/>
              <a:t>disponemos</a:t>
            </a:r>
            <a:r>
              <a:rPr lang="en-US" sz="1600" dirty="0"/>
              <a:t> de </a:t>
            </a:r>
            <a:r>
              <a:rPr lang="en-US" sz="1600" dirty="0" err="1"/>
              <a:t>monitorización</a:t>
            </a:r>
            <a:r>
              <a:rPr lang="en-US" sz="1600" dirty="0"/>
              <a:t> y troubleshooting</a:t>
            </a:r>
          </a:p>
          <a:p>
            <a:pPr lvl="0"/>
            <a:r>
              <a:rPr lang="en-US" sz="1800" dirty="0" err="1"/>
              <a:t>Escenario</a:t>
            </a:r>
            <a:r>
              <a:rPr lang="en-US" sz="1800" dirty="0"/>
              <a:t> 1: </a:t>
            </a:r>
          </a:p>
          <a:p>
            <a:pPr lvl="1">
              <a:spcBef>
                <a:spcPts val="1000"/>
              </a:spcBef>
            </a:pPr>
            <a:r>
              <a:rPr lang="en-US" sz="1600" dirty="0"/>
              <a:t>¿</a:t>
            </a:r>
            <a:r>
              <a:rPr lang="en-US" sz="1600" dirty="0" err="1"/>
              <a:t>Cómo</a:t>
            </a:r>
            <a:r>
              <a:rPr lang="en-US" sz="1600" dirty="0"/>
              <a:t> </a:t>
            </a:r>
            <a:r>
              <a:rPr lang="en-US" sz="1600" dirty="0" err="1"/>
              <a:t>investigo</a:t>
            </a:r>
            <a:r>
              <a:rPr lang="en-US" sz="1600" dirty="0"/>
              <a:t> </a:t>
            </a:r>
            <a:r>
              <a:rPr lang="en-US" sz="1600" dirty="0" err="1"/>
              <a:t>bloqueos</a:t>
            </a:r>
            <a:r>
              <a:rPr lang="en-US" sz="1600" dirty="0"/>
              <a:t> y alto </a:t>
            </a:r>
            <a:r>
              <a:rPr lang="en-US" sz="1600" dirty="0" err="1"/>
              <a:t>consumo</a:t>
            </a:r>
            <a:r>
              <a:rPr lang="en-US" sz="1600" dirty="0"/>
              <a:t> de </a:t>
            </a:r>
            <a:r>
              <a:rPr lang="en-US" sz="1600" dirty="0" err="1"/>
              <a:t>recursos</a:t>
            </a:r>
            <a:r>
              <a:rPr lang="en-US" sz="1600" dirty="0"/>
              <a:t>?</a:t>
            </a:r>
          </a:p>
          <a:p>
            <a:pPr lvl="0"/>
            <a:r>
              <a:rPr lang="en-US" sz="1800" dirty="0" err="1"/>
              <a:t>Escenario</a:t>
            </a:r>
            <a:r>
              <a:rPr lang="en-US" sz="1800" dirty="0"/>
              <a:t> 2: </a:t>
            </a:r>
          </a:p>
          <a:p>
            <a:pPr lvl="1">
              <a:spcBef>
                <a:spcPts val="1000"/>
              </a:spcBef>
            </a:pPr>
            <a:r>
              <a:rPr lang="en-US" sz="1600" dirty="0"/>
              <a:t>¿</a:t>
            </a:r>
            <a:r>
              <a:rPr lang="en-US" sz="1600" dirty="0" err="1"/>
              <a:t>Cómo</a:t>
            </a:r>
            <a:r>
              <a:rPr lang="en-US" sz="1600" dirty="0"/>
              <a:t> </a:t>
            </a:r>
            <a:r>
              <a:rPr lang="en-US" sz="1600" dirty="0" err="1"/>
              <a:t>capturo</a:t>
            </a:r>
            <a:r>
              <a:rPr lang="en-US" sz="1600" dirty="0"/>
              <a:t> Command Timeouts y Attentions?</a:t>
            </a:r>
          </a:p>
          <a:p>
            <a:pPr lvl="0"/>
            <a:r>
              <a:rPr lang="en-US" sz="1800" dirty="0" err="1"/>
              <a:t>Escenario</a:t>
            </a:r>
            <a:r>
              <a:rPr lang="en-US" sz="1800" dirty="0"/>
              <a:t> 3: </a:t>
            </a:r>
          </a:p>
          <a:p>
            <a:pPr lvl="1">
              <a:spcBef>
                <a:spcPts val="1000"/>
              </a:spcBef>
            </a:pPr>
            <a:r>
              <a:rPr lang="en-US" sz="1600" dirty="0"/>
              <a:t>¿</a:t>
            </a:r>
            <a:r>
              <a:rPr lang="en-US" sz="1600" dirty="0" err="1"/>
              <a:t>Cómo</a:t>
            </a:r>
            <a:r>
              <a:rPr lang="en-US" sz="1600" dirty="0"/>
              <a:t> </a:t>
            </a:r>
            <a:r>
              <a:rPr lang="en-US" sz="1600" dirty="0" err="1"/>
              <a:t>resuelvo</a:t>
            </a:r>
            <a:r>
              <a:rPr lang="en-US" sz="1600" dirty="0"/>
              <a:t> un parameter sniffing?</a:t>
            </a:r>
          </a:p>
          <a:p>
            <a:r>
              <a:rPr lang="en-US" sz="1800" dirty="0" err="1"/>
              <a:t>Conclusiones</a:t>
            </a:r>
            <a:endParaRPr lang="en-US" sz="1800" dirty="0"/>
          </a:p>
          <a:p>
            <a:r>
              <a:rPr lang="en-US" sz="1800" dirty="0" err="1"/>
              <a:t>Preguntas</a:t>
            </a:r>
            <a:endParaRPr lang="en-US" sz="1800" dirty="0"/>
          </a:p>
          <a:p>
            <a:endParaRPr lang="en-US" sz="1800" dirty="0"/>
          </a:p>
        </p:txBody>
      </p:sp>
      <p:sp>
        <p:nvSpPr>
          <p:cNvPr id="12" name="Title 11"/>
          <p:cNvSpPr>
            <a:spLocks noGrp="1"/>
          </p:cNvSpPr>
          <p:nvPr>
            <p:ph type="title"/>
          </p:nvPr>
        </p:nvSpPr>
        <p:spPr/>
        <p:txBody>
          <a:bodyPr/>
          <a:lstStyle/>
          <a:p>
            <a:r>
              <a:rPr lang="es-ES" dirty="0"/>
              <a:t>Agenda</a:t>
            </a:r>
            <a:endParaRPr lang="en-US" dirty="0"/>
          </a:p>
        </p:txBody>
      </p:sp>
    </p:spTree>
    <p:extLst>
      <p:ext uri="{BB962C8B-B14F-4D97-AF65-F5344CB8AC3E}">
        <p14:creationId xmlns:p14="http://schemas.microsoft.com/office/powerpoint/2010/main" val="410094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686216" y="2841692"/>
            <a:ext cx="8829923" cy="747897"/>
          </a:xfrm>
        </p:spPr>
        <p:txBody>
          <a:bodyPr/>
          <a:lstStyle/>
          <a:p>
            <a:r>
              <a:rPr lang="es-ES" dirty="0"/>
              <a:t>Azure SQL DB - ¿Qué es?</a:t>
            </a:r>
            <a:endParaRPr lang="en-US" dirty="0"/>
          </a:p>
        </p:txBody>
      </p:sp>
    </p:spTree>
    <p:extLst>
      <p:ext uri="{BB962C8B-B14F-4D97-AF65-F5344CB8AC3E}">
        <p14:creationId xmlns:p14="http://schemas.microsoft.com/office/powerpoint/2010/main" val="259937546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74641" y="1690688"/>
            <a:ext cx="11079159" cy="4486275"/>
          </a:xfrm>
        </p:spPr>
        <p:txBody>
          <a:bodyPr/>
          <a:lstStyle/>
          <a:p>
            <a:pPr lvl="0"/>
            <a:r>
              <a:rPr lang="en-US" dirty="0"/>
              <a:t>¿</a:t>
            </a:r>
            <a:r>
              <a:rPr lang="en-US" dirty="0" err="1"/>
              <a:t>Qué</a:t>
            </a:r>
            <a:r>
              <a:rPr lang="en-US" dirty="0"/>
              <a:t> </a:t>
            </a:r>
            <a:r>
              <a:rPr lang="en-US" dirty="0" err="1"/>
              <a:t>es</a:t>
            </a:r>
            <a:r>
              <a:rPr lang="en-US" dirty="0"/>
              <a:t>?</a:t>
            </a:r>
          </a:p>
        </p:txBody>
      </p:sp>
      <p:sp>
        <p:nvSpPr>
          <p:cNvPr id="3" name="Title 2"/>
          <p:cNvSpPr>
            <a:spLocks noGrp="1"/>
          </p:cNvSpPr>
          <p:nvPr>
            <p:ph type="title"/>
          </p:nvPr>
        </p:nvSpPr>
        <p:spPr/>
        <p:txBody>
          <a:bodyPr/>
          <a:lstStyle/>
          <a:p>
            <a:r>
              <a:rPr lang="es-ES" dirty="0"/>
              <a:t>Azure SQL Database - Introducción</a:t>
            </a:r>
          </a:p>
        </p:txBody>
      </p:sp>
      <p:sp>
        <p:nvSpPr>
          <p:cNvPr id="17" name="Title 1"/>
          <p:cNvSpPr txBox="1">
            <a:spLocks/>
          </p:cNvSpPr>
          <p:nvPr/>
        </p:nvSpPr>
        <p:spPr>
          <a:xfrm>
            <a:off x="725277" y="490345"/>
            <a:ext cx="10656052" cy="698873"/>
          </a:xfrm>
          <a:prstGeom prst="rect">
            <a:avLst/>
          </a:prstGeom>
        </p:spPr>
        <p:txBody>
          <a:bodyPr vert="horz" lIns="89654" tIns="44827" rIns="89654" bIns="44827" rtlCol="0" anchor="ctr">
            <a:no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pPr defTabSz="896569"/>
            <a:endParaRPr lang="es-ES" sz="4613" dirty="0">
              <a:latin typeface="Segoe UI Light"/>
              <a:cs typeface="+mj-cs"/>
            </a:endParaRPr>
          </a:p>
        </p:txBody>
      </p:sp>
      <p:sp>
        <p:nvSpPr>
          <p:cNvPr id="18" name="Subtitle 5"/>
          <p:cNvSpPr txBox="1">
            <a:spLocks/>
          </p:cNvSpPr>
          <p:nvPr/>
        </p:nvSpPr>
        <p:spPr>
          <a:xfrm>
            <a:off x="1840265" y="2113765"/>
            <a:ext cx="9484442" cy="3558074"/>
          </a:xfrm>
          <a:prstGeom prst="rect">
            <a:avLst/>
          </a:prstGeom>
        </p:spPr>
        <p:txBody>
          <a:bodyPr vert="horz" lIns="89654" tIns="44827" rIns="89654" bIns="44827" numCol="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0356" indent="-560356" defTabSz="896569">
              <a:buFont typeface="Wingdings" panose="05000000000000000000" pitchFamily="2" charset="2"/>
              <a:buChar char="à"/>
            </a:pPr>
            <a:r>
              <a:rPr lang="es-ES" sz="3530" dirty="0">
                <a:solidFill>
                  <a:prstClr val="black"/>
                </a:solidFill>
                <a:latin typeface="Segoe UI Light" panose="020B0502040204020203" pitchFamily="34" charset="0"/>
                <a:cs typeface="Segoe UI Light" panose="020B0502040204020203" pitchFamily="34" charset="0"/>
                <a:sym typeface="Wingdings" panose="05000000000000000000" pitchFamily="2" charset="2"/>
              </a:rPr>
              <a:t>Base de datos relacional como Servicio</a:t>
            </a:r>
          </a:p>
          <a:p>
            <a:pPr marL="560356" indent="-560356" defTabSz="896569">
              <a:buFont typeface="Wingdings" panose="05000000000000000000" pitchFamily="2" charset="2"/>
              <a:buChar char="à"/>
            </a:pPr>
            <a:r>
              <a:rPr lang="es-ES" sz="3530" dirty="0">
                <a:solidFill>
                  <a:prstClr val="black"/>
                </a:solidFill>
                <a:latin typeface="Segoe UI Light" panose="020B0502040204020203" pitchFamily="34" charset="0"/>
                <a:cs typeface="Segoe UI Light" panose="020B0502040204020203" pitchFamily="34" charset="0"/>
                <a:sym typeface="Wingdings" panose="05000000000000000000" pitchFamily="2" charset="2"/>
              </a:rPr>
              <a:t>Completamente manejado por Microsoft</a:t>
            </a:r>
          </a:p>
          <a:p>
            <a:pPr marL="560356" indent="-560356" defTabSz="896569">
              <a:buFont typeface="Wingdings" panose="05000000000000000000" pitchFamily="2" charset="2"/>
              <a:buChar char="à"/>
            </a:pPr>
            <a:r>
              <a:rPr lang="es-ES" sz="3530" dirty="0">
                <a:solidFill>
                  <a:prstClr val="black"/>
                </a:solidFill>
                <a:latin typeface="Segoe UI Light" panose="020B0502040204020203" pitchFamily="34" charset="0"/>
                <a:cs typeface="Segoe UI Light" panose="020B0502040204020203" pitchFamily="34" charset="0"/>
                <a:sym typeface="Wingdings" panose="05000000000000000000" pitchFamily="2" charset="2"/>
              </a:rPr>
              <a:t>Opciones de edición de empresa, solo limitado por sus características de hardware según modelo.</a:t>
            </a:r>
          </a:p>
          <a:p>
            <a:pPr marL="560356" indent="-560356" defTabSz="896569">
              <a:buFont typeface="Wingdings" panose="05000000000000000000" pitchFamily="2" charset="2"/>
              <a:buChar char="à"/>
            </a:pPr>
            <a:r>
              <a:rPr lang="es-ES" sz="3530" dirty="0">
                <a:solidFill>
                  <a:prstClr val="black"/>
                </a:solidFill>
                <a:latin typeface="Segoe UI Light" panose="020B0502040204020203" pitchFamily="34" charset="0"/>
                <a:cs typeface="Segoe UI Light" panose="020B0502040204020203" pitchFamily="34" charset="0"/>
                <a:sym typeface="Wingdings" panose="05000000000000000000" pitchFamily="2" charset="2"/>
              </a:rPr>
              <a:t>Cerca del mantenimiento 0</a:t>
            </a:r>
          </a:p>
          <a:p>
            <a:pPr marL="560356" indent="-560356" defTabSz="896569">
              <a:buFont typeface="Wingdings" panose="05000000000000000000" pitchFamily="2" charset="2"/>
              <a:buChar char="à"/>
            </a:pPr>
            <a:r>
              <a:rPr lang="es-ES" sz="3530" dirty="0">
                <a:solidFill>
                  <a:prstClr val="black"/>
                </a:solidFill>
                <a:latin typeface="Segoe UI Light" panose="020B0502040204020203" pitchFamily="34" charset="0"/>
                <a:cs typeface="Segoe UI Light" panose="020B0502040204020203" pitchFamily="34" charset="0"/>
                <a:sym typeface="Wingdings" panose="05000000000000000000" pitchFamily="2" charset="2"/>
              </a:rPr>
              <a:t>Orientado a los recursos a usar para tu base de datos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654" y="2113764"/>
            <a:ext cx="1366400" cy="1366400"/>
          </a:xfrm>
          <a:prstGeom prst="rect">
            <a:avLst/>
          </a:prstGeom>
        </p:spPr>
      </p:pic>
    </p:spTree>
    <p:extLst>
      <p:ext uri="{BB962C8B-B14F-4D97-AF65-F5344CB8AC3E}">
        <p14:creationId xmlns:p14="http://schemas.microsoft.com/office/powerpoint/2010/main" val="39974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fade">
                                      <p:cBhvr>
                                        <p:cTn id="2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74641" y="1597981"/>
            <a:ext cx="11079159" cy="4989250"/>
          </a:xfrm>
        </p:spPr>
        <p:txBody>
          <a:bodyPr/>
          <a:lstStyle/>
          <a:p>
            <a:pPr lvl="0"/>
            <a:r>
              <a:rPr lang="en-US" dirty="0" err="1"/>
              <a:t>Modelos</a:t>
            </a:r>
            <a:r>
              <a:rPr lang="en-US" dirty="0"/>
              <a:t> de Cloud</a:t>
            </a:r>
          </a:p>
        </p:txBody>
      </p:sp>
      <p:sp>
        <p:nvSpPr>
          <p:cNvPr id="3" name="Title 2"/>
          <p:cNvSpPr>
            <a:spLocks noGrp="1"/>
          </p:cNvSpPr>
          <p:nvPr>
            <p:ph type="title"/>
          </p:nvPr>
        </p:nvSpPr>
        <p:spPr/>
        <p:txBody>
          <a:bodyPr/>
          <a:lstStyle/>
          <a:p>
            <a:r>
              <a:rPr lang="es-ES" dirty="0"/>
              <a:t>Azure SQL Database - Introducción</a:t>
            </a:r>
          </a:p>
        </p:txBody>
      </p:sp>
      <p:grpSp>
        <p:nvGrpSpPr>
          <p:cNvPr id="4" name="Group 3"/>
          <p:cNvGrpSpPr/>
          <p:nvPr/>
        </p:nvGrpSpPr>
        <p:grpSpPr>
          <a:xfrm>
            <a:off x="1549501" y="2144435"/>
            <a:ext cx="1855268" cy="3319077"/>
            <a:chOff x="855665" y="1698693"/>
            <a:chExt cx="2237001" cy="4695581"/>
          </a:xfrm>
        </p:grpSpPr>
        <p:sp>
          <p:nvSpPr>
            <p:cNvPr id="5" name="Rectangle 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75859" fontAlgn="base">
                <a:spcAft>
                  <a:spcPct val="0"/>
                </a:spcAft>
                <a:defRPr/>
              </a:pPr>
              <a:r>
                <a:rPr lang="en-US" sz="1765" dirty="0">
                  <a:solidFill>
                    <a:srgbClr val="595959">
                      <a:alpha val="99000"/>
                    </a:srgbClr>
                  </a:solidFill>
                  <a:latin typeface="Segoe UI"/>
                  <a:ea typeface="Kozuka Gothic Pro R" pitchFamily="34" charset="-128"/>
                </a:rPr>
                <a:t>On Premises</a:t>
              </a:r>
            </a:p>
          </p:txBody>
        </p:sp>
        <p:sp>
          <p:nvSpPr>
            <p:cNvPr id="6" name="Rectangle 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Storage</a:t>
              </a:r>
            </a:p>
          </p:txBody>
        </p:sp>
        <p:sp>
          <p:nvSpPr>
            <p:cNvPr id="7" name="Rectangle 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Servers</a:t>
              </a:r>
            </a:p>
          </p:txBody>
        </p:sp>
        <p:sp>
          <p:nvSpPr>
            <p:cNvPr id="8" name="Rectangle 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Networking</a:t>
              </a:r>
            </a:p>
          </p:txBody>
        </p:sp>
        <p:sp>
          <p:nvSpPr>
            <p:cNvPr id="9" name="Rectangle 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O/S</a:t>
              </a:r>
            </a:p>
          </p:txBody>
        </p:sp>
        <p:sp>
          <p:nvSpPr>
            <p:cNvPr id="10" name="Rectangle 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Middleware</a:t>
              </a:r>
            </a:p>
          </p:txBody>
        </p:sp>
        <p:sp>
          <p:nvSpPr>
            <p:cNvPr id="11" name="Rectangle 1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dirty="0">
                  <a:solidFill>
                    <a:schemeClr val="bg1">
                      <a:alpha val="99000"/>
                    </a:schemeClr>
                  </a:solidFill>
                  <a:latin typeface="Segoe UI"/>
                  <a:ea typeface="Segoe UI" pitchFamily="34" charset="0"/>
                  <a:cs typeface="Segoe UI" pitchFamily="34" charset="0"/>
                </a:rPr>
                <a:t>Virtualization</a:t>
              </a:r>
            </a:p>
          </p:txBody>
        </p:sp>
        <p:sp>
          <p:nvSpPr>
            <p:cNvPr id="12" name="Rectangle 1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Data</a:t>
              </a:r>
            </a:p>
          </p:txBody>
        </p:sp>
        <p:sp>
          <p:nvSpPr>
            <p:cNvPr id="13" name="Rectangle 1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dirty="0">
                  <a:solidFill>
                    <a:schemeClr val="bg1">
                      <a:alpha val="99000"/>
                    </a:schemeClr>
                  </a:solidFill>
                  <a:latin typeface="Segoe UI"/>
                  <a:ea typeface="Segoe UI" pitchFamily="34" charset="0"/>
                  <a:cs typeface="Segoe UI" pitchFamily="34" charset="0"/>
                </a:rPr>
                <a:t>Applications</a:t>
              </a:r>
            </a:p>
          </p:txBody>
        </p:sp>
        <p:sp>
          <p:nvSpPr>
            <p:cNvPr id="14" name="Rectangle 1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75947">
                <a:defRPr/>
              </a:pPr>
              <a:r>
                <a:rPr lang="en-US" sz="1373">
                  <a:solidFill>
                    <a:schemeClr val="bg1">
                      <a:alpha val="99000"/>
                    </a:schemeClr>
                  </a:solidFill>
                  <a:latin typeface="Segoe UI"/>
                  <a:ea typeface="Segoe UI" pitchFamily="34" charset="0"/>
                  <a:cs typeface="Segoe UI" pitchFamily="34" charset="0"/>
                </a:rPr>
                <a:t>Runtime</a:t>
              </a:r>
            </a:p>
          </p:txBody>
        </p:sp>
        <p:sp>
          <p:nvSpPr>
            <p:cNvPr id="15" name="Left Brace 14"/>
            <p:cNvSpPr/>
            <p:nvPr/>
          </p:nvSpPr>
          <p:spPr>
            <a:xfrm>
              <a:off x="1145933" y="2354254"/>
              <a:ext cx="241097" cy="404002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75947">
                <a:defRPr/>
              </a:pPr>
              <a:endParaRPr lang="en-US" sz="1373">
                <a:solidFill>
                  <a:srgbClr val="FFFFFF"/>
                </a:solidFill>
                <a:latin typeface="Segoe UI"/>
                <a:ea typeface="Segoe UI" pitchFamily="34" charset="0"/>
                <a:cs typeface="Segoe UI" pitchFamily="34" charset="0"/>
              </a:endParaRPr>
            </a:p>
          </p:txBody>
        </p:sp>
        <p:sp>
          <p:nvSpPr>
            <p:cNvPr id="16" name="TextBox 52"/>
            <p:cNvSpPr txBox="1"/>
            <p:nvPr/>
          </p:nvSpPr>
          <p:spPr>
            <a:xfrm>
              <a:off x="855665" y="3660294"/>
              <a:ext cx="459240" cy="139161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You manage</a:t>
              </a:r>
            </a:p>
          </p:txBody>
        </p:sp>
      </p:grpSp>
      <p:grpSp>
        <p:nvGrpSpPr>
          <p:cNvPr id="17" name="Group 16"/>
          <p:cNvGrpSpPr/>
          <p:nvPr/>
        </p:nvGrpSpPr>
        <p:grpSpPr>
          <a:xfrm>
            <a:off x="3630518" y="2158903"/>
            <a:ext cx="2298910" cy="3525038"/>
            <a:chOff x="3377366" y="1698693"/>
            <a:chExt cx="2771925" cy="4986961"/>
          </a:xfrm>
        </p:grpSpPr>
        <p:sp>
          <p:nvSpPr>
            <p:cNvPr id="18" name="Rectangle 1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75859" fontAlgn="base">
                <a:spcAft>
                  <a:spcPct val="0"/>
                </a:spcAft>
                <a:defRPr/>
              </a:pPr>
              <a:r>
                <a:rPr lang="en-US" sz="1765" dirty="0">
                  <a:solidFill>
                    <a:srgbClr val="595959">
                      <a:alpha val="99000"/>
                    </a:srgbClr>
                  </a:solidFill>
                  <a:latin typeface="Segoe UI"/>
                  <a:ea typeface="Kozuka Gothic Pro R" pitchFamily="34" charset="-128"/>
                </a:rPr>
                <a:t>Infrastructure</a:t>
              </a:r>
            </a:p>
            <a:p>
              <a:pPr algn="ctr" defTabSz="1075947">
                <a:defRPr/>
              </a:pPr>
              <a:r>
                <a:rPr lang="en-US" sz="1373" dirty="0">
                  <a:solidFill>
                    <a:srgbClr val="595959">
                      <a:alpha val="99000"/>
                    </a:srgbClr>
                  </a:solidFill>
                  <a:latin typeface="Segoe UI"/>
                  <a:ea typeface="Kozuka Gothic Pro R" pitchFamily="34" charset="-128"/>
                </a:rPr>
                <a:t>(as a Service)</a:t>
              </a:r>
            </a:p>
          </p:txBody>
        </p:sp>
        <p:sp>
          <p:nvSpPr>
            <p:cNvPr id="19" name="Rectangle 18"/>
            <p:cNvSpPr/>
            <p:nvPr/>
          </p:nvSpPr>
          <p:spPr>
            <a:xfrm>
              <a:off x="3928143" y="5537991"/>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75947">
                <a:defRPr/>
              </a:pPr>
              <a:r>
                <a:rPr lang="en-US" sz="1373">
                  <a:solidFill>
                    <a:sysClr val="window" lastClr="FFFFFF">
                      <a:alpha val="99000"/>
                    </a:sysClr>
                  </a:solidFill>
                  <a:latin typeface="Segoe UI"/>
                  <a:ea typeface="Segoe UI" pitchFamily="34" charset="0"/>
                  <a:cs typeface="Segoe UI" pitchFamily="34" charset="0"/>
                </a:rPr>
                <a:t>Storage</a:t>
              </a:r>
            </a:p>
          </p:txBody>
        </p:sp>
        <p:sp>
          <p:nvSpPr>
            <p:cNvPr id="20" name="Rectangle 19"/>
            <p:cNvSpPr/>
            <p:nvPr/>
          </p:nvSpPr>
          <p:spPr>
            <a:xfrm>
              <a:off x="3928143" y="5083172"/>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75947">
                <a:defRPr/>
              </a:pPr>
              <a:r>
                <a:rPr lang="en-US" sz="1373">
                  <a:solidFill>
                    <a:sysClr val="window" lastClr="FFFFFF">
                      <a:alpha val="99000"/>
                    </a:sysClr>
                  </a:solidFill>
                  <a:latin typeface="Segoe UI"/>
                  <a:ea typeface="Segoe UI" pitchFamily="34" charset="0"/>
                  <a:cs typeface="Segoe UI" pitchFamily="34" charset="0"/>
                </a:rPr>
                <a:t>Servers</a:t>
              </a:r>
            </a:p>
          </p:txBody>
        </p:sp>
        <p:sp>
          <p:nvSpPr>
            <p:cNvPr id="21" name="Rectangle 20"/>
            <p:cNvSpPr/>
            <p:nvPr/>
          </p:nvSpPr>
          <p:spPr>
            <a:xfrm>
              <a:off x="3928143" y="5992808"/>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75947">
                <a:defRPr/>
              </a:pPr>
              <a:r>
                <a:rPr lang="en-US" sz="1373">
                  <a:solidFill>
                    <a:sysClr val="window" lastClr="FFFFFF">
                      <a:alpha val="99000"/>
                    </a:sysClr>
                  </a:solidFill>
                  <a:latin typeface="Segoe UI"/>
                  <a:ea typeface="Segoe UI" pitchFamily="34" charset="0"/>
                  <a:cs typeface="Segoe UI" pitchFamily="34" charset="0"/>
                </a:rPr>
                <a:t>Networking</a:t>
              </a:r>
            </a:p>
          </p:txBody>
        </p:sp>
        <p:sp>
          <p:nvSpPr>
            <p:cNvPr id="22" name="Rectangle 2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O/S</a:t>
              </a:r>
            </a:p>
          </p:txBody>
        </p:sp>
        <p:sp>
          <p:nvSpPr>
            <p:cNvPr id="23" name="Rectangle 2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Middleware</a:t>
              </a:r>
            </a:p>
          </p:txBody>
        </p:sp>
        <p:sp>
          <p:nvSpPr>
            <p:cNvPr id="24" name="Rectangle 23"/>
            <p:cNvSpPr/>
            <p:nvPr/>
          </p:nvSpPr>
          <p:spPr>
            <a:xfrm>
              <a:off x="3928143" y="4628353"/>
              <a:ext cx="1638241"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075947">
                <a:defRPr/>
              </a:pPr>
              <a:r>
                <a:rPr lang="en-US" sz="1373" dirty="0">
                  <a:solidFill>
                    <a:sysClr val="window" lastClr="FFFFFF">
                      <a:alpha val="99000"/>
                    </a:sysClr>
                  </a:solidFill>
                  <a:latin typeface="Segoe UI"/>
                  <a:ea typeface="Segoe UI" pitchFamily="34" charset="0"/>
                  <a:cs typeface="Segoe UI" pitchFamily="34" charset="0"/>
                </a:rPr>
                <a:t>Virtualization</a:t>
              </a:r>
            </a:p>
          </p:txBody>
        </p:sp>
        <p:sp>
          <p:nvSpPr>
            <p:cNvPr id="25" name="Rectangle 2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Data</a:t>
              </a:r>
            </a:p>
          </p:txBody>
        </p:sp>
        <p:sp>
          <p:nvSpPr>
            <p:cNvPr id="26" name="Rectangle 2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Applications</a:t>
              </a:r>
            </a:p>
          </p:txBody>
        </p:sp>
        <p:sp>
          <p:nvSpPr>
            <p:cNvPr id="27" name="Rectangle 2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Runtime</a:t>
              </a:r>
            </a:p>
          </p:txBody>
        </p:sp>
        <p:sp>
          <p:nvSpPr>
            <p:cNvPr id="28" name="Left Brace 2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75947">
                <a:defRPr/>
              </a:pPr>
              <a:endParaRPr lang="en-US" sz="1667" kern="0">
                <a:solidFill>
                  <a:srgbClr val="FFFFFF"/>
                </a:solidFill>
                <a:latin typeface="Segoe UI"/>
                <a:ea typeface="Segoe UI" pitchFamily="34" charset="0"/>
                <a:cs typeface="Segoe UI" pitchFamily="34" charset="0"/>
              </a:endParaRPr>
            </a:p>
          </p:txBody>
        </p:sp>
        <p:sp>
          <p:nvSpPr>
            <p:cNvPr id="29" name="TextBox 56"/>
            <p:cNvSpPr txBox="1"/>
            <p:nvPr/>
          </p:nvSpPr>
          <p:spPr>
            <a:xfrm flipH="1">
              <a:off x="5690051" y="4242679"/>
              <a:ext cx="459240" cy="244297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Managed by Microsoft</a:t>
              </a:r>
            </a:p>
          </p:txBody>
        </p:sp>
        <p:sp>
          <p:nvSpPr>
            <p:cNvPr id="30" name="Left Brace 2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75947">
                <a:defRPr/>
              </a:pPr>
              <a:endParaRPr lang="en-US" sz="1667" kern="0">
                <a:solidFill>
                  <a:srgbClr val="FFFFFF"/>
                </a:solidFill>
                <a:latin typeface="Segoe UI"/>
                <a:ea typeface="Segoe UI" pitchFamily="34" charset="0"/>
                <a:cs typeface="Segoe UI" pitchFamily="34" charset="0"/>
              </a:endParaRPr>
            </a:p>
          </p:txBody>
        </p:sp>
        <p:sp>
          <p:nvSpPr>
            <p:cNvPr id="31" name="TextBox 58"/>
            <p:cNvSpPr txBox="1"/>
            <p:nvPr/>
          </p:nvSpPr>
          <p:spPr>
            <a:xfrm>
              <a:off x="3377366" y="2758584"/>
              <a:ext cx="459240" cy="139161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You manage</a:t>
              </a:r>
            </a:p>
          </p:txBody>
        </p:sp>
      </p:grpSp>
      <p:grpSp>
        <p:nvGrpSpPr>
          <p:cNvPr id="32" name="Group 31"/>
          <p:cNvGrpSpPr/>
          <p:nvPr/>
        </p:nvGrpSpPr>
        <p:grpSpPr>
          <a:xfrm>
            <a:off x="5923311" y="2145321"/>
            <a:ext cx="2244584" cy="3310456"/>
            <a:chOff x="5979422" y="1698693"/>
            <a:chExt cx="2706420" cy="4683386"/>
          </a:xfrm>
        </p:grpSpPr>
        <p:sp>
          <p:nvSpPr>
            <p:cNvPr id="33" name="Rectangle 3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75859" fontAlgn="base">
                <a:spcAft>
                  <a:spcPct val="0"/>
                </a:spcAft>
                <a:defRPr/>
              </a:pPr>
              <a:r>
                <a:rPr lang="en-US" sz="1765" dirty="0">
                  <a:solidFill>
                    <a:srgbClr val="595959">
                      <a:alpha val="99000"/>
                    </a:srgbClr>
                  </a:solidFill>
                  <a:latin typeface="Segoe UI"/>
                  <a:ea typeface="Kozuka Gothic Pro R" pitchFamily="34" charset="-128"/>
                </a:rPr>
                <a:t>Platform</a:t>
              </a:r>
            </a:p>
            <a:p>
              <a:pPr algn="ctr" defTabSz="1075947">
                <a:defRPr/>
              </a:pPr>
              <a:r>
                <a:rPr lang="en-US" sz="1373" dirty="0">
                  <a:solidFill>
                    <a:srgbClr val="595959">
                      <a:alpha val="99000"/>
                    </a:srgbClr>
                  </a:solidFill>
                  <a:latin typeface="Segoe UI"/>
                  <a:ea typeface="Kozuka Gothic Pro R" pitchFamily="34" charset="-128"/>
                </a:rPr>
                <a:t>(as a Service)</a:t>
              </a:r>
            </a:p>
          </p:txBody>
        </p:sp>
        <p:sp>
          <p:nvSpPr>
            <p:cNvPr id="34" name="Left Brace 3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75947">
                <a:defRPr/>
              </a:pPr>
              <a:endParaRPr lang="en-US" sz="1667" kern="0">
                <a:solidFill>
                  <a:srgbClr val="FFFFFF"/>
                </a:solidFill>
                <a:latin typeface="Segoe UI"/>
                <a:ea typeface="Segoe UI" pitchFamily="34" charset="0"/>
                <a:cs typeface="Segoe UI" pitchFamily="34" charset="0"/>
              </a:endParaRPr>
            </a:p>
          </p:txBody>
        </p:sp>
        <p:sp>
          <p:nvSpPr>
            <p:cNvPr id="35" name="TextBox 54"/>
            <p:cNvSpPr txBox="1"/>
            <p:nvPr/>
          </p:nvSpPr>
          <p:spPr>
            <a:xfrm flipH="1">
              <a:off x="8226602" y="3616314"/>
              <a:ext cx="459240" cy="244297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Managed by Microsoft</a:t>
              </a:r>
            </a:p>
          </p:txBody>
        </p:sp>
        <p:sp>
          <p:nvSpPr>
            <p:cNvPr id="36" name="Left Brace 3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75947">
                <a:defRPr/>
              </a:pPr>
              <a:endParaRPr lang="en-US" sz="1667" kern="0">
                <a:solidFill>
                  <a:srgbClr val="FFFFFF"/>
                </a:solidFill>
                <a:latin typeface="Segoe UI"/>
                <a:ea typeface="Segoe UI" pitchFamily="34" charset="0"/>
                <a:cs typeface="Segoe UI" pitchFamily="34" charset="0"/>
              </a:endParaRPr>
            </a:p>
          </p:txBody>
        </p:sp>
        <p:sp>
          <p:nvSpPr>
            <p:cNvPr id="37" name="TextBox 60"/>
            <p:cNvSpPr txBox="1"/>
            <p:nvPr/>
          </p:nvSpPr>
          <p:spPr>
            <a:xfrm>
              <a:off x="5979422" y="2060099"/>
              <a:ext cx="459240" cy="139161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You manage</a:t>
              </a:r>
            </a:p>
          </p:txBody>
        </p:sp>
        <p:sp>
          <p:nvSpPr>
            <p:cNvPr id="38" name="Rectangle 37"/>
            <p:cNvSpPr/>
            <p:nvPr/>
          </p:nvSpPr>
          <p:spPr>
            <a:xfrm>
              <a:off x="6484238" y="553799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Storage</a:t>
              </a:r>
            </a:p>
          </p:txBody>
        </p:sp>
        <p:sp>
          <p:nvSpPr>
            <p:cNvPr id="39" name="Rectangle 38"/>
            <p:cNvSpPr/>
            <p:nvPr/>
          </p:nvSpPr>
          <p:spPr>
            <a:xfrm>
              <a:off x="6484238" y="508317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Servers</a:t>
              </a:r>
            </a:p>
          </p:txBody>
        </p:sp>
        <p:sp>
          <p:nvSpPr>
            <p:cNvPr id="40" name="Rectangle 39"/>
            <p:cNvSpPr/>
            <p:nvPr/>
          </p:nvSpPr>
          <p:spPr>
            <a:xfrm>
              <a:off x="6484238" y="599280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Networking</a:t>
              </a:r>
            </a:p>
          </p:txBody>
        </p:sp>
        <p:sp>
          <p:nvSpPr>
            <p:cNvPr id="41" name="Rectangle 40"/>
            <p:cNvSpPr/>
            <p:nvPr/>
          </p:nvSpPr>
          <p:spPr>
            <a:xfrm>
              <a:off x="6484238" y="417353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O/S</a:t>
              </a:r>
            </a:p>
          </p:txBody>
        </p:sp>
        <p:sp>
          <p:nvSpPr>
            <p:cNvPr id="42" name="Rectangle 41"/>
            <p:cNvSpPr/>
            <p:nvPr/>
          </p:nvSpPr>
          <p:spPr>
            <a:xfrm>
              <a:off x="6484238" y="371871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dirty="0">
                  <a:solidFill>
                    <a:sysClr val="window" lastClr="FFFFFF">
                      <a:alpha val="99000"/>
                    </a:sysClr>
                  </a:solidFill>
                  <a:latin typeface="Segoe UI"/>
                  <a:ea typeface="Segoe UI" pitchFamily="34" charset="0"/>
                  <a:cs typeface="Segoe UI" pitchFamily="34" charset="0"/>
                </a:rPr>
                <a:t>Middleware</a:t>
              </a:r>
            </a:p>
          </p:txBody>
        </p:sp>
        <p:sp>
          <p:nvSpPr>
            <p:cNvPr id="43" name="Rectangle 42"/>
            <p:cNvSpPr/>
            <p:nvPr/>
          </p:nvSpPr>
          <p:spPr>
            <a:xfrm>
              <a:off x="6484238" y="4628352"/>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Virtualization</a:t>
              </a:r>
            </a:p>
          </p:txBody>
        </p:sp>
        <p:sp>
          <p:nvSpPr>
            <p:cNvPr id="44" name="Rectangle 4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Applications</a:t>
              </a:r>
            </a:p>
          </p:txBody>
        </p:sp>
        <p:sp>
          <p:nvSpPr>
            <p:cNvPr id="45" name="Rectangle 44"/>
            <p:cNvSpPr/>
            <p:nvPr/>
          </p:nvSpPr>
          <p:spPr>
            <a:xfrm>
              <a:off x="6484238" y="3263895"/>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dirty="0">
                  <a:solidFill>
                    <a:sysClr val="window" lastClr="FFFFFF">
                      <a:alpha val="99000"/>
                    </a:sysClr>
                  </a:solidFill>
                  <a:latin typeface="Segoe UI"/>
                  <a:ea typeface="Segoe UI" pitchFamily="34" charset="0"/>
                  <a:cs typeface="Segoe UI" pitchFamily="34" charset="0"/>
                </a:rPr>
                <a:t>Runtime</a:t>
              </a:r>
            </a:p>
          </p:txBody>
        </p:sp>
        <p:sp>
          <p:nvSpPr>
            <p:cNvPr id="46" name="Rectangle 4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Data</a:t>
              </a:r>
            </a:p>
          </p:txBody>
        </p:sp>
      </p:grpSp>
      <p:grpSp>
        <p:nvGrpSpPr>
          <p:cNvPr id="47" name="Group 46"/>
          <p:cNvGrpSpPr/>
          <p:nvPr/>
        </p:nvGrpSpPr>
        <p:grpSpPr>
          <a:xfrm>
            <a:off x="8250144" y="2145319"/>
            <a:ext cx="2043339" cy="3310455"/>
            <a:chOff x="8840159" y="1698693"/>
            <a:chExt cx="2463768" cy="4683383"/>
          </a:xfrm>
        </p:grpSpPr>
        <p:sp>
          <p:nvSpPr>
            <p:cNvPr id="48" name="Rectangle 4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075859" fontAlgn="base">
                <a:spcAft>
                  <a:spcPct val="0"/>
                </a:spcAft>
                <a:defRPr/>
              </a:pPr>
              <a:r>
                <a:rPr lang="en-US" sz="1765" dirty="0">
                  <a:solidFill>
                    <a:srgbClr val="595959">
                      <a:alpha val="99000"/>
                    </a:srgbClr>
                  </a:solidFill>
                  <a:latin typeface="Segoe UI"/>
                  <a:ea typeface="Kozuka Gothic Pro R" pitchFamily="34" charset="-128"/>
                </a:rPr>
                <a:t>Software</a:t>
              </a:r>
            </a:p>
            <a:p>
              <a:pPr algn="ctr" defTabSz="1075947">
                <a:defRPr/>
              </a:pPr>
              <a:r>
                <a:rPr lang="en-US" sz="1373" dirty="0">
                  <a:solidFill>
                    <a:srgbClr val="595959">
                      <a:alpha val="99000"/>
                    </a:srgbClr>
                  </a:solidFill>
                  <a:latin typeface="Segoe UI"/>
                  <a:ea typeface="Kozuka Gothic Pro R" pitchFamily="34" charset="-128"/>
                </a:rPr>
                <a:t>(as a Service)</a:t>
              </a:r>
            </a:p>
          </p:txBody>
        </p:sp>
        <p:sp>
          <p:nvSpPr>
            <p:cNvPr id="49" name="Left Brace 4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075947">
                <a:defRPr/>
              </a:pPr>
              <a:endParaRPr lang="en-US" sz="1667" kern="0">
                <a:solidFill>
                  <a:srgbClr val="FFFFFF"/>
                </a:solidFill>
                <a:latin typeface="Segoe UI"/>
                <a:ea typeface="Segoe UI" pitchFamily="34" charset="0"/>
                <a:cs typeface="Segoe UI" pitchFamily="34" charset="0"/>
              </a:endParaRPr>
            </a:p>
          </p:txBody>
        </p:sp>
        <p:sp>
          <p:nvSpPr>
            <p:cNvPr id="50" name="TextBox 64"/>
            <p:cNvSpPr txBox="1"/>
            <p:nvPr/>
          </p:nvSpPr>
          <p:spPr>
            <a:xfrm flipH="1">
              <a:off x="10844687" y="3144409"/>
              <a:ext cx="459240" cy="244297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075859" fontAlgn="base">
                <a:spcAft>
                  <a:spcPct val="0"/>
                </a:spcAft>
                <a:defRPr/>
              </a:pPr>
              <a:r>
                <a:rPr lang="en-US" sz="1275" dirty="0">
                  <a:solidFill>
                    <a:srgbClr val="595959">
                      <a:alpha val="99000"/>
                    </a:srgbClr>
                  </a:solidFill>
                  <a:latin typeface="Segoe UI"/>
                  <a:ea typeface="Kozuka Gothic Pro R" pitchFamily="34" charset="-128"/>
                </a:rPr>
                <a:t>Managed by Microsoft</a:t>
              </a:r>
            </a:p>
          </p:txBody>
        </p:sp>
        <p:sp>
          <p:nvSpPr>
            <p:cNvPr id="51" name="Rectangle 50"/>
            <p:cNvSpPr/>
            <p:nvPr/>
          </p:nvSpPr>
          <p:spPr>
            <a:xfrm>
              <a:off x="9040806" y="5537987"/>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Storage</a:t>
              </a:r>
            </a:p>
          </p:txBody>
        </p:sp>
        <p:sp>
          <p:nvSpPr>
            <p:cNvPr id="52" name="Rectangle 51"/>
            <p:cNvSpPr/>
            <p:nvPr/>
          </p:nvSpPr>
          <p:spPr>
            <a:xfrm>
              <a:off x="9040806" y="5083168"/>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Servers</a:t>
              </a:r>
            </a:p>
          </p:txBody>
        </p:sp>
        <p:sp>
          <p:nvSpPr>
            <p:cNvPr id="53" name="Rectangle 52"/>
            <p:cNvSpPr/>
            <p:nvPr/>
          </p:nvSpPr>
          <p:spPr>
            <a:xfrm>
              <a:off x="9040806" y="5992804"/>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Networking</a:t>
              </a:r>
            </a:p>
          </p:txBody>
        </p:sp>
        <p:sp>
          <p:nvSpPr>
            <p:cNvPr id="54" name="Rectangle 53"/>
            <p:cNvSpPr/>
            <p:nvPr/>
          </p:nvSpPr>
          <p:spPr>
            <a:xfrm>
              <a:off x="9040806" y="4173530"/>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O/S</a:t>
              </a:r>
            </a:p>
          </p:txBody>
        </p:sp>
        <p:sp>
          <p:nvSpPr>
            <p:cNvPr id="55" name="Rectangle 54"/>
            <p:cNvSpPr/>
            <p:nvPr/>
          </p:nvSpPr>
          <p:spPr>
            <a:xfrm>
              <a:off x="9040806" y="371871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Middleware</a:t>
              </a:r>
            </a:p>
          </p:txBody>
        </p:sp>
        <p:sp>
          <p:nvSpPr>
            <p:cNvPr id="56" name="Rectangle 55"/>
            <p:cNvSpPr/>
            <p:nvPr/>
          </p:nvSpPr>
          <p:spPr>
            <a:xfrm>
              <a:off x="9040806" y="4628349"/>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Virtualization</a:t>
              </a:r>
            </a:p>
          </p:txBody>
        </p:sp>
        <p:sp>
          <p:nvSpPr>
            <p:cNvPr id="57" name="Rectangle 5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075947">
                <a:defRPr/>
              </a:pPr>
              <a:r>
                <a:rPr lang="en-US" sz="1373" kern="0" dirty="0">
                  <a:solidFill>
                    <a:sysClr val="window" lastClr="FFFFFF">
                      <a:alpha val="99000"/>
                    </a:sysClr>
                  </a:solidFill>
                  <a:latin typeface="Segoe UI"/>
                  <a:ea typeface="Segoe UI" pitchFamily="34" charset="0"/>
                  <a:cs typeface="Segoe UI" pitchFamily="34" charset="0"/>
                </a:rPr>
                <a:t>Applications</a:t>
              </a:r>
            </a:p>
          </p:txBody>
        </p:sp>
        <p:sp>
          <p:nvSpPr>
            <p:cNvPr id="58" name="Rectangle 5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Runtime</a:t>
              </a:r>
            </a:p>
          </p:txBody>
        </p:sp>
        <p:sp>
          <p:nvSpPr>
            <p:cNvPr id="59" name="Rectangle 5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Data</a:t>
              </a:r>
            </a:p>
          </p:txBody>
        </p:sp>
        <p:sp>
          <p:nvSpPr>
            <p:cNvPr id="62" name="Rectangle 61"/>
            <p:cNvSpPr/>
            <p:nvPr/>
          </p:nvSpPr>
          <p:spPr>
            <a:xfrm>
              <a:off x="9040806" y="2391163"/>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dirty="0">
                  <a:solidFill>
                    <a:sysClr val="window" lastClr="FFFFFF">
                      <a:alpha val="99000"/>
                    </a:sysClr>
                  </a:solidFill>
                  <a:latin typeface="Segoe UI"/>
                  <a:ea typeface="Segoe UI" pitchFamily="34" charset="0"/>
                  <a:cs typeface="Segoe UI" pitchFamily="34" charset="0"/>
                </a:rPr>
                <a:t>Applications</a:t>
              </a:r>
            </a:p>
          </p:txBody>
        </p:sp>
        <p:sp>
          <p:nvSpPr>
            <p:cNvPr id="63" name="Rectangle 62"/>
            <p:cNvSpPr/>
            <p:nvPr/>
          </p:nvSpPr>
          <p:spPr>
            <a:xfrm>
              <a:off x="9040806" y="330080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Runtime</a:t>
              </a:r>
            </a:p>
          </p:txBody>
        </p:sp>
        <p:sp>
          <p:nvSpPr>
            <p:cNvPr id="64" name="Rectangle 63"/>
            <p:cNvSpPr/>
            <p:nvPr/>
          </p:nvSpPr>
          <p:spPr>
            <a:xfrm>
              <a:off x="9040806" y="2845981"/>
              <a:ext cx="163824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rIns="0" rtlCol="0" anchor="t" anchorCtr="0"/>
            <a:lstStyle/>
            <a:p>
              <a:pPr algn="ctr" defTabSz="1075947">
                <a:defRPr/>
              </a:pPr>
              <a:r>
                <a:rPr lang="en-US" sz="1373" kern="0">
                  <a:solidFill>
                    <a:sysClr val="window" lastClr="FFFFFF">
                      <a:alpha val="99000"/>
                    </a:sysClr>
                  </a:solidFill>
                  <a:latin typeface="Segoe UI"/>
                  <a:ea typeface="Segoe UI" pitchFamily="34" charset="0"/>
                  <a:cs typeface="Segoe UI" pitchFamily="34" charset="0"/>
                </a:rPr>
                <a:t>Data</a:t>
              </a:r>
            </a:p>
          </p:txBody>
        </p:sp>
      </p:grpSp>
      <p:sp>
        <p:nvSpPr>
          <p:cNvPr id="60" name="Oval 59"/>
          <p:cNvSpPr/>
          <p:nvPr/>
        </p:nvSpPr>
        <p:spPr bwMode="auto">
          <a:xfrm>
            <a:off x="5911324" y="1891895"/>
            <a:ext cx="2146607" cy="4130453"/>
          </a:xfrm>
          <a:prstGeom prst="ellipse">
            <a:avLst/>
          </a:prstGeom>
          <a:solidFill>
            <a:schemeClr val="accent1">
              <a:alpha val="1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54" tIns="89654" rIns="33624" bIns="33624" rtlCol="0" anchor="b" anchorCtr="0"/>
          <a:lstStyle/>
          <a:p>
            <a:pPr algn="ctr" defTabSz="91422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Bild 1" descr="19656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740" y="1955112"/>
            <a:ext cx="9626887" cy="463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67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randombar(horizontal)">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vertical)">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274641" y="1491449"/>
            <a:ext cx="11079159" cy="5033638"/>
          </a:xfrm>
        </p:spPr>
        <p:txBody>
          <a:bodyPr/>
          <a:lstStyle/>
          <a:p>
            <a:pPr lvl="0"/>
            <a:r>
              <a:rPr lang="en-US" dirty="0"/>
              <a:t>¿</a:t>
            </a:r>
            <a:r>
              <a:rPr lang="en-US" dirty="0" err="1"/>
              <a:t>Qué</a:t>
            </a:r>
            <a:r>
              <a:rPr lang="en-US" dirty="0"/>
              <a:t> </a:t>
            </a:r>
            <a:r>
              <a:rPr lang="en-US" dirty="0" err="1"/>
              <a:t>puede</a:t>
            </a:r>
            <a:r>
              <a:rPr lang="en-US" dirty="0"/>
              <a:t> </a:t>
            </a:r>
            <a:r>
              <a:rPr lang="en-US" dirty="0" err="1"/>
              <a:t>hacer</a:t>
            </a:r>
            <a:r>
              <a:rPr lang="en-US" dirty="0"/>
              <a:t> </a:t>
            </a:r>
            <a:r>
              <a:rPr lang="en-US" dirty="0" err="1"/>
              <a:t>por</a:t>
            </a:r>
            <a:r>
              <a:rPr lang="en-US" dirty="0"/>
              <a:t> </a:t>
            </a:r>
            <a:r>
              <a:rPr lang="en-US" dirty="0" err="1"/>
              <a:t>mí</a:t>
            </a:r>
            <a:r>
              <a:rPr lang="en-US" dirty="0"/>
              <a:t>?</a:t>
            </a:r>
          </a:p>
        </p:txBody>
      </p:sp>
      <p:sp>
        <p:nvSpPr>
          <p:cNvPr id="3" name="Title 2"/>
          <p:cNvSpPr>
            <a:spLocks noGrp="1"/>
          </p:cNvSpPr>
          <p:nvPr>
            <p:ph type="title"/>
          </p:nvPr>
        </p:nvSpPr>
        <p:spPr/>
        <p:txBody>
          <a:bodyPr/>
          <a:lstStyle/>
          <a:p>
            <a:r>
              <a:rPr lang="es-ES" dirty="0"/>
              <a:t>Azure SQL Database - Introducción</a:t>
            </a:r>
          </a:p>
        </p:txBody>
      </p:sp>
      <p:sp>
        <p:nvSpPr>
          <p:cNvPr id="60" name="Rectangle 59"/>
          <p:cNvSpPr/>
          <p:nvPr/>
        </p:nvSpPr>
        <p:spPr bwMode="auto">
          <a:xfrm>
            <a:off x="551099" y="1980679"/>
            <a:ext cx="1815525" cy="843669"/>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961" kern="0" dirty="0" err="1">
                <a:gradFill>
                  <a:gsLst>
                    <a:gs pos="0">
                      <a:srgbClr val="FFFFFF"/>
                    </a:gs>
                    <a:gs pos="100000">
                      <a:srgbClr val="FFFFFF"/>
                    </a:gs>
                  </a:gsLst>
                  <a:lin ang="5400000" scaled="0"/>
                </a:gradFill>
                <a:ea typeface="Segoe UI" pitchFamily="34" charset="0"/>
                <a:cs typeface="Segoe UI" pitchFamily="34" charset="0"/>
              </a:rPr>
              <a:t>Sencillez</a:t>
            </a: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2678426" y="1975933"/>
            <a:ext cx="2032480" cy="821385"/>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961" kern="0" dirty="0" err="1">
                <a:gradFill>
                  <a:gsLst>
                    <a:gs pos="0">
                      <a:srgbClr val="FFFFFF"/>
                    </a:gs>
                    <a:gs pos="100000">
                      <a:srgbClr val="FFFFFF"/>
                    </a:gs>
                  </a:gsLst>
                  <a:lin ang="5400000" scaled="0"/>
                </a:gradFill>
                <a:ea typeface="Segoe UI" pitchFamily="34" charset="0"/>
                <a:cs typeface="Segoe UI" pitchFamily="34" charset="0"/>
              </a:rPr>
              <a:t>Escalabilidad</a:t>
            </a: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950939" y="1975932"/>
            <a:ext cx="1761411" cy="821385"/>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961" kern="0" dirty="0" err="1">
                <a:gradFill>
                  <a:gsLst>
                    <a:gs pos="0">
                      <a:srgbClr val="FFFFFF"/>
                    </a:gs>
                    <a:gs pos="100000">
                      <a:srgbClr val="FFFFFF"/>
                    </a:gs>
                  </a:gsLst>
                  <a:lin ang="5400000" scaled="0"/>
                </a:gradFill>
                <a:ea typeface="Segoe UI" pitchFamily="34" charset="0"/>
                <a:cs typeface="Segoe UI" pitchFamily="34" charset="0"/>
              </a:rPr>
              <a:t>Seguridad</a:t>
            </a: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6967622" y="1975932"/>
            <a:ext cx="2095576" cy="821385"/>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961" kern="0" dirty="0" err="1">
                <a:gradFill>
                  <a:gsLst>
                    <a:gs pos="0">
                      <a:srgbClr val="FFFFFF"/>
                    </a:gs>
                    <a:gs pos="100000">
                      <a:srgbClr val="FFFFFF"/>
                    </a:gs>
                  </a:gsLst>
                  <a:lin ang="5400000" scaled="0"/>
                </a:gradFill>
                <a:ea typeface="Segoe UI" pitchFamily="34" charset="0"/>
                <a:cs typeface="Segoe UI" pitchFamily="34" charset="0"/>
              </a:rPr>
              <a:t>Continuidad</a:t>
            </a:r>
            <a:r>
              <a:rPr lang="en-US" sz="1961" kern="0" dirty="0">
                <a:gradFill>
                  <a:gsLst>
                    <a:gs pos="0">
                      <a:srgbClr val="FFFFFF"/>
                    </a:gs>
                    <a:gs pos="100000">
                      <a:srgbClr val="FFFFFF"/>
                    </a:gs>
                  </a:gsLst>
                  <a:lin ang="5400000" scaled="0"/>
                </a:gradFill>
                <a:ea typeface="Segoe UI" pitchFamily="34" charset="0"/>
                <a:cs typeface="Segoe UI" pitchFamily="34" charset="0"/>
              </a:rPr>
              <a:t> de </a:t>
            </a:r>
            <a:r>
              <a:rPr lang="en-US" sz="1961" kern="0" dirty="0" err="1">
                <a:gradFill>
                  <a:gsLst>
                    <a:gs pos="0">
                      <a:srgbClr val="FFFFFF"/>
                    </a:gs>
                    <a:gs pos="100000">
                      <a:srgbClr val="FFFFFF"/>
                    </a:gs>
                  </a:gsLst>
                  <a:lin ang="5400000" scaled="0"/>
                </a:gradFill>
                <a:ea typeface="Segoe UI" pitchFamily="34" charset="0"/>
                <a:cs typeface="Segoe UI" pitchFamily="34" charset="0"/>
              </a:rPr>
              <a:t>Negocio</a:t>
            </a: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456197" y="1975932"/>
            <a:ext cx="2095576" cy="821385"/>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1961" kern="0" dirty="0" err="1">
                <a:gradFill>
                  <a:gsLst>
                    <a:gs pos="0">
                      <a:srgbClr val="FFFFFF"/>
                    </a:gs>
                    <a:gs pos="100000">
                      <a:srgbClr val="FFFFFF"/>
                    </a:gs>
                  </a:gsLst>
                  <a:lin ang="5400000" scaled="0"/>
                </a:gradFill>
                <a:ea typeface="Segoe UI" pitchFamily="34" charset="0"/>
                <a:cs typeface="Segoe UI" pitchFamily="34" charset="0"/>
              </a:rPr>
              <a:t>Siempre</a:t>
            </a:r>
            <a:r>
              <a:rPr lang="en-US" sz="1961" kern="0" dirty="0">
                <a:gradFill>
                  <a:gsLst>
                    <a:gs pos="0">
                      <a:srgbClr val="FFFFFF"/>
                    </a:gs>
                    <a:gs pos="100000">
                      <a:srgbClr val="FFFFFF"/>
                    </a:gs>
                  </a:gsLst>
                  <a:lin ang="5400000" scaled="0"/>
                </a:gradFill>
                <a:ea typeface="Segoe UI" pitchFamily="34" charset="0"/>
                <a:cs typeface="Segoe UI" pitchFamily="34" charset="0"/>
              </a:rPr>
              <a:t> </a:t>
            </a:r>
            <a:r>
              <a:rPr lang="en-US" sz="1961" kern="0" dirty="0" err="1">
                <a:gradFill>
                  <a:gsLst>
                    <a:gs pos="0">
                      <a:srgbClr val="FFFFFF"/>
                    </a:gs>
                    <a:gs pos="100000">
                      <a:srgbClr val="FFFFFF"/>
                    </a:gs>
                  </a:gsLst>
                  <a:lin ang="5400000" scaled="0"/>
                </a:gradFill>
                <a:ea typeface="Segoe UI" pitchFamily="34" charset="0"/>
                <a:cs typeface="Segoe UI" pitchFamily="34" charset="0"/>
              </a:rPr>
              <a:t>Actualizado</a:t>
            </a: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537924" y="2958629"/>
            <a:ext cx="1858384" cy="3406849"/>
          </a:xfrm>
          <a:prstGeom prst="rect">
            <a:avLst/>
          </a:prstGeom>
          <a:noFill/>
          <a:ln>
            <a:noFill/>
          </a:ln>
        </p:spPr>
        <p:txBody>
          <a:bodyPr wrap="square" lIns="179308" tIns="143446" rIns="179308" bIns="143446" rtlCol="0">
            <a:spAutoFit/>
          </a:bodyPr>
          <a:lstStyle/>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Fácil</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crear</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Dashboard con DB </a:t>
            </a:r>
            <a:r>
              <a:rPr lang="en-US" sz="1765" kern="0" dirty="0" err="1">
                <a:gradFill>
                  <a:gsLst>
                    <a:gs pos="2917">
                      <a:schemeClr val="tx1"/>
                    </a:gs>
                    <a:gs pos="30000">
                      <a:schemeClr val="tx1"/>
                    </a:gs>
                  </a:gsLst>
                  <a:lin ang="5400000" scaled="0"/>
                </a:gradFill>
                <a:latin typeface="+mj-lt"/>
              </a:rPr>
              <a:t>métricas</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No </a:t>
            </a:r>
            <a:r>
              <a:rPr lang="en-US" sz="1765" kern="0" dirty="0" err="1">
                <a:gradFill>
                  <a:gsLst>
                    <a:gs pos="2917">
                      <a:schemeClr val="tx1"/>
                    </a:gs>
                    <a:gs pos="30000">
                      <a:schemeClr val="tx1"/>
                    </a:gs>
                  </a:gsLst>
                  <a:lin ang="5400000" scaled="0"/>
                </a:gradFill>
                <a:latin typeface="+mj-lt"/>
              </a:rPr>
              <a:t>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necesario</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cambiar</a:t>
            </a:r>
            <a:r>
              <a:rPr lang="en-US" sz="1765" kern="0" dirty="0">
                <a:gradFill>
                  <a:gsLst>
                    <a:gs pos="2917">
                      <a:schemeClr val="tx1"/>
                    </a:gs>
                    <a:gs pos="30000">
                      <a:schemeClr val="tx1"/>
                    </a:gs>
                  </a:gsLst>
                  <a:lin ang="5400000" scaled="0"/>
                </a:gradFill>
                <a:latin typeface="+mj-lt"/>
              </a:rPr>
              <a:t> el </a:t>
            </a:r>
            <a:r>
              <a:rPr lang="en-US" sz="1765" kern="0" dirty="0" err="1">
                <a:gradFill>
                  <a:gsLst>
                    <a:gs pos="2917">
                      <a:schemeClr val="tx1"/>
                    </a:gs>
                    <a:gs pos="30000">
                      <a:schemeClr val="tx1"/>
                    </a:gs>
                  </a:gsLst>
                  <a:lin ang="5400000" scaled="0"/>
                </a:gradFill>
                <a:latin typeface="+mj-lt"/>
              </a:rPr>
              <a:t>aplicativo</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Múltiples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herramientas</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migración</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Familiarización</a:t>
            </a:r>
            <a:r>
              <a:rPr lang="en-US" sz="1765" kern="0" dirty="0">
                <a:gradFill>
                  <a:gsLst>
                    <a:gs pos="2917">
                      <a:schemeClr val="tx1"/>
                    </a:gs>
                    <a:gs pos="30000">
                      <a:schemeClr val="tx1"/>
                    </a:gs>
                  </a:gsLst>
                  <a:lin ang="5400000" scaled="0"/>
                </a:gradFill>
                <a:latin typeface="+mj-lt"/>
              </a:rPr>
              <a:t>.</a:t>
            </a:r>
          </a:p>
        </p:txBody>
      </p:sp>
      <p:sp>
        <p:nvSpPr>
          <p:cNvPr id="66" name="TextBox 65"/>
          <p:cNvSpPr txBox="1"/>
          <p:nvPr/>
        </p:nvSpPr>
        <p:spPr>
          <a:xfrm>
            <a:off x="2699500" y="2958629"/>
            <a:ext cx="1858384" cy="3732831"/>
          </a:xfrm>
          <a:prstGeom prst="rect">
            <a:avLst/>
          </a:prstGeom>
          <a:noFill/>
          <a:ln>
            <a:noFill/>
          </a:ln>
        </p:spPr>
        <p:txBody>
          <a:bodyPr wrap="square" lIns="179308" tIns="143446" rIns="179308" bIns="143446" rtlCol="0">
            <a:spAutoFit/>
          </a:bodyPr>
          <a:lstStyle/>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Rendimiento</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predictivo</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endParaRPr lang="en-US" sz="1765" kern="0" dirty="0">
              <a:gradFill>
                <a:gsLst>
                  <a:gs pos="2917">
                    <a:schemeClr val="tx1"/>
                  </a:gs>
                  <a:gs pos="30000">
                    <a:schemeClr val="tx1"/>
                  </a:gs>
                </a:gsLst>
                <a:lin ang="5400000" scaled="0"/>
              </a:gradFill>
              <a:latin typeface="+mj-lt"/>
            </a:endParaRP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Múltiples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Modelos</a:t>
            </a:r>
            <a:r>
              <a:rPr lang="en-US" sz="1765" kern="0" dirty="0">
                <a:gradFill>
                  <a:gsLst>
                    <a:gs pos="2917">
                      <a:schemeClr val="tx1"/>
                    </a:gs>
                    <a:gs pos="30000">
                      <a:schemeClr val="tx1"/>
                    </a:gs>
                  </a:gsLst>
                  <a:lin ang="5400000" scaled="0"/>
                </a:gradFill>
                <a:latin typeface="+mj-lt"/>
              </a:rPr>
              <a:t> de Bases de </a:t>
            </a:r>
            <a:r>
              <a:rPr lang="en-US" sz="1765" kern="0" dirty="0" err="1">
                <a:gradFill>
                  <a:gsLst>
                    <a:gs pos="2917">
                      <a:schemeClr val="tx1"/>
                    </a:gs>
                    <a:gs pos="30000">
                      <a:schemeClr val="tx1"/>
                    </a:gs>
                  </a:gsLst>
                  <a:lin ang="5400000" scaled="0"/>
                </a:gradFill>
                <a:latin typeface="+mj-lt"/>
              </a:rPr>
              <a:t>datos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según</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uso</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endParaRPr lang="en-US" sz="1765" kern="0" dirty="0">
              <a:gradFill>
                <a:gsLst>
                  <a:gs pos="2917">
                    <a:schemeClr val="tx1"/>
                  </a:gs>
                  <a:gs pos="30000">
                    <a:schemeClr val="tx1"/>
                  </a:gs>
                </a:gsLst>
                <a:lin ang="5400000" scaled="0"/>
              </a:gradFill>
              <a:latin typeface="+mj-lt"/>
            </a:endParaRP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Parallel Data-Warehouse</a:t>
            </a:r>
          </a:p>
          <a:p>
            <a:pPr defTabSz="896569">
              <a:lnSpc>
                <a:spcPct val="90000"/>
              </a:lnSpc>
              <a:spcAft>
                <a:spcPts val="1177"/>
              </a:spcAft>
            </a:pPr>
            <a:endParaRPr lang="en-US" sz="1765" kern="0" dirty="0">
              <a:gradFill>
                <a:gsLst>
                  <a:gs pos="2917">
                    <a:schemeClr val="tx1"/>
                  </a:gs>
                  <a:gs pos="30000">
                    <a:schemeClr val="tx1"/>
                  </a:gs>
                </a:gsLst>
                <a:lin ang="5400000" scaled="0"/>
              </a:gradFill>
              <a:latin typeface="+mj-lt"/>
            </a:endParaRPr>
          </a:p>
        </p:txBody>
      </p:sp>
      <p:sp>
        <p:nvSpPr>
          <p:cNvPr id="67" name="TextBox 66"/>
          <p:cNvSpPr txBox="1"/>
          <p:nvPr/>
        </p:nvSpPr>
        <p:spPr>
          <a:xfrm>
            <a:off x="4902452" y="2958629"/>
            <a:ext cx="1858384" cy="2453348"/>
          </a:xfrm>
          <a:prstGeom prst="rect">
            <a:avLst/>
          </a:prstGeom>
          <a:noFill/>
          <a:ln>
            <a:noFill/>
          </a:ln>
        </p:spPr>
        <p:txBody>
          <a:bodyPr wrap="square" lIns="179308" tIns="143446" rIns="179308" bIns="143446" rtlCol="0">
            <a:spAutoFit/>
          </a:bodyPr>
          <a:lstStyle/>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Azure AAD o SQL Login</a:t>
            </a: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Múltiples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mecanismos</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Seguridad</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Compliance</a:t>
            </a: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Auditoría</a:t>
            </a:r>
            <a:endParaRPr lang="en-US" sz="1765" kern="0" dirty="0">
              <a:gradFill>
                <a:gsLst>
                  <a:gs pos="2917">
                    <a:schemeClr val="tx1"/>
                  </a:gs>
                  <a:gs pos="30000">
                    <a:schemeClr val="tx1"/>
                  </a:gs>
                </a:gsLst>
                <a:lin ang="5400000" scaled="0"/>
              </a:gradFill>
              <a:latin typeface="+mj-lt"/>
            </a:endParaRPr>
          </a:p>
        </p:txBody>
      </p:sp>
      <p:sp>
        <p:nvSpPr>
          <p:cNvPr id="68" name="TextBox 67"/>
          <p:cNvSpPr txBox="1"/>
          <p:nvPr/>
        </p:nvSpPr>
        <p:spPr>
          <a:xfrm>
            <a:off x="6967622" y="2958629"/>
            <a:ext cx="1858384" cy="3732831"/>
          </a:xfrm>
          <a:prstGeom prst="rect">
            <a:avLst/>
          </a:prstGeom>
          <a:noFill/>
          <a:ln>
            <a:noFill/>
          </a:ln>
        </p:spPr>
        <p:txBody>
          <a:bodyPr wrap="square" lIns="179308" tIns="143446" rIns="179308" bIns="143446" rtlCol="0">
            <a:spAutoFit/>
          </a:bodyPr>
          <a:lstStyle/>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Disaster Recovery</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Geo-</a:t>
            </a:r>
            <a:r>
              <a:rPr lang="en-US" sz="1765" kern="0" dirty="0" err="1">
                <a:gradFill>
                  <a:gsLst>
                    <a:gs pos="2917">
                      <a:schemeClr val="tx1"/>
                    </a:gs>
                    <a:gs pos="30000">
                      <a:schemeClr val="tx1"/>
                    </a:gs>
                  </a:gsLst>
                  <a:lin ang="5400000" scaled="0"/>
                </a:gradFill>
                <a:latin typeface="+mj-lt"/>
              </a:rPr>
              <a:t>Replicación</a:t>
            </a:r>
            <a:endParaRPr lang="en-US" sz="1765" kern="0" dirty="0">
              <a:gradFill>
                <a:gsLst>
                  <a:gs pos="2917">
                    <a:schemeClr val="tx1"/>
                  </a:gs>
                  <a:gs pos="30000">
                    <a:schemeClr val="tx1"/>
                  </a:gs>
                </a:gsLst>
                <a:lin ang="5400000" scaled="0"/>
              </a:gradFill>
              <a:latin typeface="+mj-lt"/>
            </a:endParaRP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Geo-</a:t>
            </a:r>
            <a:r>
              <a:rPr lang="en-US" sz="1765" kern="0" dirty="0" err="1">
                <a:gradFill>
                  <a:gsLst>
                    <a:gs pos="2917">
                      <a:schemeClr val="tx1"/>
                    </a:gs>
                    <a:gs pos="30000">
                      <a:schemeClr val="tx1"/>
                    </a:gs>
                  </a:gsLst>
                  <a:lin ang="5400000" scaled="0"/>
                </a:gradFill>
                <a:latin typeface="+mj-lt"/>
              </a:rPr>
              <a:t>Restauración</a:t>
            </a:r>
            <a:r>
              <a:rPr lang="en-US" sz="1765" kern="0" dirty="0">
                <a:gradFill>
                  <a:gsLst>
                    <a:gs pos="2917">
                      <a:schemeClr val="tx1"/>
                    </a:gs>
                    <a:gs pos="30000">
                      <a:schemeClr val="tx1"/>
                    </a:gs>
                  </a:gsLst>
                  <a:lin ang="5400000" scaled="0"/>
                </a:gradFill>
                <a:latin typeface="+mj-lt"/>
              </a:rPr>
              <a:t> </a:t>
            </a: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Restauración</a:t>
            </a:r>
            <a:r>
              <a:rPr lang="en-US" sz="1765" kern="0" dirty="0">
                <a:gradFill>
                  <a:gsLst>
                    <a:gs pos="2917">
                      <a:schemeClr val="tx1"/>
                    </a:gs>
                    <a:gs pos="30000">
                      <a:schemeClr val="tx1"/>
                    </a:gs>
                  </a:gsLst>
                  <a:lin ang="5400000" scaled="0"/>
                </a:gradFill>
                <a:latin typeface="+mj-lt"/>
              </a:rPr>
              <a:t>  Point-in-Time.</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Replicas de </a:t>
            </a:r>
            <a:r>
              <a:rPr lang="en-US" sz="1765" kern="0" dirty="0" err="1">
                <a:gradFill>
                  <a:gsLst>
                    <a:gs pos="2917">
                      <a:schemeClr val="tx1"/>
                    </a:gs>
                    <a:gs pos="30000">
                      <a:schemeClr val="tx1"/>
                    </a:gs>
                  </a:gsLst>
                  <a:lin ang="5400000" scaled="0"/>
                </a:gradFill>
                <a:latin typeface="+mj-lt"/>
              </a:rPr>
              <a:t>datos</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r>
              <a:rPr lang="en-US" sz="1765" kern="0" dirty="0">
                <a:gradFill>
                  <a:gsLst>
                    <a:gs pos="2917">
                      <a:schemeClr val="tx1"/>
                    </a:gs>
                    <a:gs pos="30000">
                      <a:schemeClr val="tx1"/>
                    </a:gs>
                  </a:gsLst>
                  <a:lin ang="5400000" scaled="0"/>
                </a:gradFill>
                <a:latin typeface="+mj-lt"/>
              </a:rPr>
              <a:t>Backups 5 min</a:t>
            </a:r>
          </a:p>
        </p:txBody>
      </p:sp>
      <p:sp>
        <p:nvSpPr>
          <p:cNvPr id="69" name="TextBox 68"/>
          <p:cNvSpPr txBox="1"/>
          <p:nvPr/>
        </p:nvSpPr>
        <p:spPr>
          <a:xfrm>
            <a:off x="9456197" y="2958629"/>
            <a:ext cx="1858384" cy="3041729"/>
          </a:xfrm>
          <a:prstGeom prst="rect">
            <a:avLst/>
          </a:prstGeom>
          <a:noFill/>
          <a:ln>
            <a:noFill/>
          </a:ln>
        </p:spPr>
        <p:txBody>
          <a:bodyPr wrap="square" lIns="179308" tIns="143446" rIns="179308" bIns="143446" rtlCol="0">
            <a:spAutoFit/>
          </a:bodyPr>
          <a:lstStyle/>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Últimas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opciones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disponibles</a:t>
            </a:r>
            <a:r>
              <a:rPr lang="en-US" sz="1765" kern="0" dirty="0">
                <a:gradFill>
                  <a:gsLst>
                    <a:gs pos="2917">
                      <a:schemeClr val="tx1"/>
                    </a:gs>
                    <a:gs pos="30000">
                      <a:schemeClr val="tx1"/>
                    </a:gs>
                  </a:gsLst>
                  <a:lin ang="5400000" scaled="0"/>
                </a:gradFill>
                <a:latin typeface="+mj-lt"/>
              </a:rPr>
              <a:t> a </a:t>
            </a:r>
            <a:r>
              <a:rPr lang="en-US" sz="1765" kern="0" dirty="0" err="1">
                <a:gradFill>
                  <a:gsLst>
                    <a:gs pos="2917">
                      <a:schemeClr val="tx1"/>
                    </a:gs>
                    <a:gs pos="30000">
                      <a:schemeClr val="tx1"/>
                    </a:gs>
                  </a:gsLst>
                  <a:lin ang="5400000" scaled="0"/>
                </a:gradFill>
                <a:latin typeface="+mj-lt"/>
              </a:rPr>
              <a:t>nivel</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empresa</a:t>
            </a:r>
            <a:r>
              <a:rPr lang="en-US" sz="1765" kern="0" dirty="0">
                <a:gradFill>
                  <a:gsLst>
                    <a:gs pos="2917">
                      <a:schemeClr val="tx1"/>
                    </a:gs>
                    <a:gs pos="30000">
                      <a:schemeClr val="tx1"/>
                    </a:gs>
                  </a:gsLst>
                  <a:lin ang="5400000" scaled="0"/>
                </a:gradFill>
                <a:latin typeface="+mj-lt"/>
              </a:rPr>
              <a:t>.</a:t>
            </a:r>
          </a:p>
          <a:p>
            <a:pPr defTabSz="896569">
              <a:lnSpc>
                <a:spcPct val="90000"/>
              </a:lnSpc>
              <a:spcAft>
                <a:spcPts val="1177"/>
              </a:spcAft>
            </a:pPr>
            <a:endParaRPr lang="en-US" sz="1765" kern="0" dirty="0">
              <a:gradFill>
                <a:gsLst>
                  <a:gs pos="2917">
                    <a:schemeClr val="tx1"/>
                  </a:gs>
                  <a:gs pos="30000">
                    <a:schemeClr val="tx1"/>
                  </a:gs>
                </a:gsLst>
                <a:lin ang="5400000" scaled="0"/>
              </a:gradFill>
              <a:latin typeface="+mj-lt"/>
            </a:endParaRPr>
          </a:p>
          <a:p>
            <a:pPr defTabSz="896569">
              <a:lnSpc>
                <a:spcPct val="90000"/>
              </a:lnSpc>
              <a:spcAft>
                <a:spcPts val="1177"/>
              </a:spcAft>
            </a:pPr>
            <a:r>
              <a:rPr lang="en-US" sz="1765" kern="0" dirty="0" err="1">
                <a:gradFill>
                  <a:gsLst>
                    <a:gs pos="2917">
                      <a:schemeClr val="tx1"/>
                    </a:gs>
                    <a:gs pos="30000">
                      <a:schemeClr val="tx1"/>
                    </a:gs>
                  </a:gsLst>
                  <a:lin ang="5400000" scaled="0"/>
                </a:gradFill>
                <a:latin typeface="+mj-lt"/>
              </a:rPr>
              <a:t>Múltiples</a:t>
            </a:r>
            <a:r>
              <a:rPr lang="en-US" sz="1765" kern="0" dirty="0">
                <a:gradFill>
                  <a:gsLst>
                    <a:gs pos="2917">
                      <a:schemeClr val="tx1"/>
                    </a:gs>
                    <a:gs pos="30000">
                      <a:schemeClr val="tx1"/>
                    </a:gs>
                  </a:gsLst>
                  <a:lin ang="5400000" scaled="0"/>
                </a:gradFill>
                <a:latin typeface="+mj-lt"/>
              </a:rPr>
              <a:t> </a:t>
            </a:r>
            <a:r>
              <a:rPr lang="en-US" sz="1765" kern="0" dirty="0" err="1">
                <a:gradFill>
                  <a:gsLst>
                    <a:gs pos="2917">
                      <a:schemeClr val="tx1"/>
                    </a:gs>
                    <a:gs pos="30000">
                      <a:schemeClr val="tx1"/>
                    </a:gs>
                  </a:gsLst>
                  <a:lin ang="5400000" scaled="0"/>
                </a:gradFill>
                <a:latin typeface="+mj-lt"/>
              </a:rPr>
              <a:t>herramientas</a:t>
            </a:r>
            <a:r>
              <a:rPr lang="en-US" sz="1765" kern="0" dirty="0">
                <a:gradFill>
                  <a:gsLst>
                    <a:gs pos="2917">
                      <a:schemeClr val="tx1"/>
                    </a:gs>
                    <a:gs pos="30000">
                      <a:schemeClr val="tx1"/>
                    </a:gs>
                  </a:gsLst>
                  <a:lin ang="5400000" scaled="0"/>
                </a:gradFill>
                <a:latin typeface="+mj-lt"/>
              </a:rPr>
              <a:t> de </a:t>
            </a:r>
            <a:r>
              <a:rPr lang="en-US" sz="1765" kern="0" dirty="0" err="1">
                <a:gradFill>
                  <a:gsLst>
                    <a:gs pos="2917">
                      <a:schemeClr val="tx1"/>
                    </a:gs>
                    <a:gs pos="30000">
                      <a:schemeClr val="tx1"/>
                    </a:gs>
                  </a:gsLst>
                  <a:lin ang="5400000" scaled="0"/>
                </a:gradFill>
                <a:latin typeface="+mj-lt"/>
              </a:rPr>
              <a:t>monitorización</a:t>
            </a:r>
            <a:r>
              <a:rPr lang="en-US" sz="1765" kern="0" dirty="0">
                <a:gradFill>
                  <a:gsLst>
                    <a:gs pos="2917">
                      <a:schemeClr val="tx1"/>
                    </a:gs>
                    <a:gs pos="30000">
                      <a:schemeClr val="tx1"/>
                    </a:gs>
                  </a:gsLst>
                  <a:lin ang="5400000" scaled="0"/>
                </a:gradFill>
                <a:latin typeface="+mj-lt"/>
              </a:rPr>
              <a:t>.</a:t>
            </a:r>
          </a:p>
        </p:txBody>
      </p:sp>
    </p:spTree>
    <p:extLst>
      <p:ext uri="{BB962C8B-B14F-4D97-AF65-F5344CB8AC3E}">
        <p14:creationId xmlns:p14="http://schemas.microsoft.com/office/powerpoint/2010/main" val="3857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p:bldP spid="66" grpId="0"/>
      <p:bldP spid="67" grpId="0"/>
      <p:bldP spid="68" grpId="0"/>
      <p:bldP spid="69" grpId="0"/>
    </p:bldLst>
  </p:timing>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black">
        <a:solidFill>
          <a:schemeClr val="accent2"/>
        </a:solidFill>
        <a:ln>
          <a:noFill/>
        </a:ln>
        <a:extLst/>
      </a:spPr>
      <a:bodyPr vert="horz" wrap="square" lIns="82305" tIns="41153" rIns="82305" bIns="41153" numCol="1" anchor="t" anchorCtr="0" compatLnSpc="1">
        <a:prstTxWarp prst="textNoShape">
          <a:avLst/>
        </a:prstTxWarp>
      </a:bodyPr>
      <a:lstStyle>
        <a:defPPr defTabSz="1218987">
          <a:defRPr sz="1600">
            <a:solidFill>
              <a:srgbClr val="292929"/>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3.xml><?xml version="1.0" encoding="utf-8"?>
<a:theme xmlns:a="http://schemas.openxmlformats.org/drawingml/2006/main" name="IT_16x9_External">
  <a:themeElements>
    <a:clrScheme name="Custom 328">
      <a:dk1>
        <a:srgbClr val="505050"/>
      </a:dk1>
      <a:lt1>
        <a:srgbClr val="FFFFFF"/>
      </a:lt1>
      <a:dk2>
        <a:srgbClr val="0072C6"/>
      </a:dk2>
      <a:lt2>
        <a:srgbClr val="D2D2D2"/>
      </a:lt2>
      <a:accent1>
        <a:srgbClr val="0072C6"/>
      </a:accent1>
      <a:accent2>
        <a:srgbClr val="008272"/>
      </a:accent2>
      <a:accent3>
        <a:srgbClr val="68217A"/>
      </a:accent3>
      <a:accent4>
        <a:srgbClr val="0072C6"/>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ontrol xmlns="http://schemas.microsoft.com/VisualStudio/2011/storyboarding/control">
  <Id Name="efe5a390-2970-49e9-af59-9713de369ad9" Revision="1" Stencil="System.MyShapes" StencilVersion="1.0"/>
</Control>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ac9eeb9d9b9ba19d34f79db8b3e24ee8">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201ee68f6898ad23f8753cba542e5bc7"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D6579-22AD-4A80-9B8A-923346340664}">
  <ds:schemaRefs>
    <ds:schemaRef ds:uri="http://schemas.microsoft.com/VisualStudio/2011/storyboarding/control"/>
  </ds:schemaRefs>
</ds:datastoreItem>
</file>

<file path=customXml/itemProps2.xml><?xml version="1.0" encoding="utf-8"?>
<ds:datastoreItem xmlns:ds="http://schemas.openxmlformats.org/officeDocument/2006/customXml" ds:itemID="{9A4849AD-65CA-4CDD-87B0-7F56EA6DF724}">
  <ds:schemaRefs>
    <ds:schemaRef ds:uri="http://schemas.microsoft.com/sharepoint/v3/contenttype/forms"/>
  </ds:schemaRefs>
</ds:datastoreItem>
</file>

<file path=customXml/itemProps3.xml><?xml version="1.0" encoding="utf-8"?>
<ds:datastoreItem xmlns:ds="http://schemas.openxmlformats.org/officeDocument/2006/customXml" ds:itemID="{02B34750-BF8E-4427-B939-D316147C28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1676</Words>
  <Application>Microsoft Office PowerPoint</Application>
  <PresentationFormat>Widescreen</PresentationFormat>
  <Paragraphs>319</Paragraphs>
  <Slides>25</Slides>
  <Notes>11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25</vt:i4>
      </vt:variant>
    </vt:vector>
  </HeadingPairs>
  <TitlesOfParts>
    <vt:vector size="40" baseType="lpstr">
      <vt:lpstr>ＭＳ Ｐゴシック</vt:lpstr>
      <vt:lpstr>Arial</vt:lpstr>
      <vt:lpstr>Avenir LT Pro 45 Book</vt:lpstr>
      <vt:lpstr>Calibri</vt:lpstr>
      <vt:lpstr>Calibri Light</vt:lpstr>
      <vt:lpstr>Consolas</vt:lpstr>
      <vt:lpstr>Kozuka Gothic Pro R</vt:lpstr>
      <vt:lpstr>Segoe Pro Light</vt:lpstr>
      <vt:lpstr>Segoe UI</vt:lpstr>
      <vt:lpstr>Segoe UI Light</vt:lpstr>
      <vt:lpstr>Segoe UI Semilight</vt:lpstr>
      <vt:lpstr>Wingdings</vt:lpstr>
      <vt:lpstr>Office Theme</vt:lpstr>
      <vt:lpstr>5-30629_Build_Template_WHITE</vt:lpstr>
      <vt:lpstr>IT_16x9_External</vt:lpstr>
      <vt:lpstr>Monitoring and troubleshooting performance on Azure SQL Database</vt:lpstr>
      <vt:lpstr>PowerPoint Presentation</vt:lpstr>
      <vt:lpstr>PowerPoint Presentation</vt:lpstr>
      <vt:lpstr>Objetivos</vt:lpstr>
      <vt:lpstr>Agenda</vt:lpstr>
      <vt:lpstr>PowerPoint Presentation</vt:lpstr>
      <vt:lpstr>Azure SQL Database - Introducción</vt:lpstr>
      <vt:lpstr>Azure SQL Database - Introducción</vt:lpstr>
      <vt:lpstr>Azure SQL Database - Introducción</vt:lpstr>
      <vt:lpstr>Azure SQL Database - Introducción</vt:lpstr>
      <vt:lpstr>PowerPoint Presentation</vt:lpstr>
      <vt:lpstr>Principales Problemas de Rendimiento</vt:lpstr>
      <vt:lpstr>Monitorización y Troubleshooting - Tools</vt:lpstr>
      <vt:lpstr>PowerPoint Presentation</vt:lpstr>
      <vt:lpstr>Escenario 1:</vt:lpstr>
      <vt:lpstr>PowerPoint Presentation</vt:lpstr>
      <vt:lpstr>PowerPoint Presentation</vt:lpstr>
      <vt:lpstr>Escenario 2:Capturar Timeouts y Attentions</vt:lpstr>
      <vt:lpstr>PowerPoint Presentation</vt:lpstr>
      <vt:lpstr>PowerPoint Presentation</vt:lpstr>
      <vt:lpstr>Escenario 3:</vt:lpstr>
      <vt:lpstr>PowerPoint Presentation</vt:lpstr>
      <vt:lpstr>Conclusiones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Bienvenidos al Global Windows Azure Bootcamp</dc:title>
  <dc:creator/>
  <cp:keywords/>
  <cp:lastModifiedBy/>
  <cp:revision>2</cp:revision>
  <dcterms:created xsi:type="dcterms:W3CDTF">2014-03-08T16:44:29Z</dcterms:created>
  <dcterms:modified xsi:type="dcterms:W3CDTF">2016-04-18T20:53:21Z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